
<file path=[Content_Types].xml><?xml version="1.0" encoding="utf-8"?>
<Types xmlns="http://schemas.openxmlformats.org/package/2006/content-types">
  <Default Extension="jpeg" ContentType="image/jpeg"/>
  <Default Extension="JPG" ContentType="image/.jp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notesMasters/notesMaster1.xml" ContentType="application/vnd.openxmlformats-officedocument.presentationml.notesMaster+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25"/>
  </p:notesMasterIdLst>
  <p:sldIdLst>
    <p:sldId id="292" r:id="rId3"/>
    <p:sldId id="334" r:id="rId4"/>
    <p:sldId id="294" r:id="rId5"/>
    <p:sldId id="342" r:id="rId6"/>
    <p:sldId id="343" r:id="rId7"/>
    <p:sldId id="335" r:id="rId8"/>
    <p:sldId id="344" r:id="rId9"/>
    <p:sldId id="336" r:id="rId10"/>
    <p:sldId id="345" r:id="rId11"/>
    <p:sldId id="347" r:id="rId12"/>
    <p:sldId id="348" r:id="rId13"/>
    <p:sldId id="349" r:id="rId14"/>
    <p:sldId id="339" r:id="rId15"/>
    <p:sldId id="338" r:id="rId16"/>
    <p:sldId id="350" r:id="rId17"/>
    <p:sldId id="357" r:id="rId18"/>
    <p:sldId id="353" r:id="rId19"/>
    <p:sldId id="352" r:id="rId20"/>
    <p:sldId id="354" r:id="rId21"/>
    <p:sldId id="355" r:id="rId22"/>
    <p:sldId id="360" r:id="rId23"/>
    <p:sldId id="359" r:id="rId24"/>
  </p:sldIdLst>
  <p:sldSz cx="9144000" cy="6858000" type="screen4x3"/>
  <p:notesSz cx="6858000" cy="9144000"/>
  <p:defaultTextStyle>
    <a:defPPr>
      <a:defRPr lang="id-ID"/>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125E5076-3810-47DD-B79F-674D7AD40C01}" styleName="深色样式 1 - 强调 1">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1"/>
          </a:solidFill>
        </a:fill>
      </a:tcStyle>
    </a:wholeTbl>
    <a:band1H>
      <a:tcStyle>
        <a:tcBdr/>
        <a:fill>
          <a:solidFill>
            <a:schemeClr val="accent1">
              <a:shade val="60000"/>
            </a:schemeClr>
          </a:solidFill>
        </a:fill>
      </a:tcStyle>
    </a:band1H>
    <a:band1V>
      <a:tcStyle>
        <a:tcBdr/>
        <a:fill>
          <a:solidFill>
            <a:schemeClr val="accent1">
              <a:shade val="60000"/>
            </a:schemeClr>
          </a:solidFill>
        </a:fill>
      </a:tcStyle>
    </a:band1V>
    <a:lastCol>
      <a:tcTxStyle b="on"/>
      <a:tcStyle>
        <a:tcBdr>
          <a:left>
            <a:ln w="25400" cmpd="sng">
              <a:solidFill>
                <a:schemeClr val="lt1"/>
              </a:solidFill>
            </a:ln>
          </a:left>
        </a:tcBdr>
        <a:fill>
          <a:solidFill>
            <a:schemeClr val="accent1">
              <a:shade val="60000"/>
            </a:schemeClr>
          </a:solidFill>
        </a:fill>
      </a:tcStyle>
    </a:lastCol>
    <a:firstCol>
      <a:tcTxStyle b="on"/>
      <a:tcStyle>
        <a:tcBdr>
          <a:right>
            <a:ln w="25400" cmpd="sng">
              <a:solidFill>
                <a:schemeClr val="lt1"/>
              </a:solidFill>
            </a:ln>
          </a:right>
        </a:tcBdr>
        <a:fill>
          <a:solidFill>
            <a:schemeClr val="accent1">
              <a:shade val="60000"/>
            </a:schemeClr>
          </a:solidFill>
        </a:fill>
      </a:tcStyle>
    </a:firstCol>
    <a:lastRow>
      <a:tcTxStyle b="on"/>
      <a:tcStyle>
        <a:tcBdr>
          <a:top>
            <a:ln w="25400" cmpd="sng">
              <a:solidFill>
                <a:schemeClr val="lt1"/>
              </a:solidFill>
            </a:ln>
          </a:top>
        </a:tcBdr>
        <a:fill>
          <a:solidFill>
            <a:schemeClr val="accent1">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5C22544A-7EE6-4342-B048-85BDC9FD1C3A}" styleName="中度样式 2 - 强调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5620"/>
    <p:restoredTop sz="94660"/>
  </p:normalViewPr>
  <p:slideViewPr>
    <p:cSldViewPr>
      <p:cViewPr>
        <p:scale>
          <a:sx n="62" d="100"/>
          <a:sy n="62" d="100"/>
        </p:scale>
        <p:origin x="-1512" y="-126"/>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7.xml"/><Relationship Id="rId8" Type="http://schemas.openxmlformats.org/officeDocument/2006/relationships/slide" Target="slides/slide6.xml"/><Relationship Id="rId7" Type="http://schemas.openxmlformats.org/officeDocument/2006/relationships/slide" Target="slides/slide5.xml"/><Relationship Id="rId6" Type="http://schemas.openxmlformats.org/officeDocument/2006/relationships/slide" Target="slides/slide4.xml"/><Relationship Id="rId5" Type="http://schemas.openxmlformats.org/officeDocument/2006/relationships/slide" Target="slides/slide3.xml"/><Relationship Id="rId4" Type="http://schemas.openxmlformats.org/officeDocument/2006/relationships/slide" Target="slides/slide2.xml"/><Relationship Id="rId3" Type="http://schemas.openxmlformats.org/officeDocument/2006/relationships/slide" Target="slides/slide1.xml"/><Relationship Id="rId28" Type="http://schemas.openxmlformats.org/officeDocument/2006/relationships/tableStyles" Target="tableStyles.xml"/><Relationship Id="rId27" Type="http://schemas.openxmlformats.org/officeDocument/2006/relationships/viewProps" Target="viewProps.xml"/><Relationship Id="rId26" Type="http://schemas.openxmlformats.org/officeDocument/2006/relationships/presProps" Target="presProps.xml"/><Relationship Id="rId25" Type="http://schemas.openxmlformats.org/officeDocument/2006/relationships/notesMaster" Target="notesMasters/notesMaster1.xml"/><Relationship Id="rId24" Type="http://schemas.openxmlformats.org/officeDocument/2006/relationships/slide" Target="slides/slide22.xml"/><Relationship Id="rId23" Type="http://schemas.openxmlformats.org/officeDocument/2006/relationships/slide" Target="slides/slide21.xml"/><Relationship Id="rId22" Type="http://schemas.openxmlformats.org/officeDocument/2006/relationships/slide" Target="slides/slide20.xml"/><Relationship Id="rId21" Type="http://schemas.openxmlformats.org/officeDocument/2006/relationships/slide" Target="slides/slide19.xml"/><Relationship Id="rId20" Type="http://schemas.openxmlformats.org/officeDocument/2006/relationships/slide" Target="slides/slide18.xml"/><Relationship Id="rId2" Type="http://schemas.openxmlformats.org/officeDocument/2006/relationships/theme" Target="theme/theme1.xml"/><Relationship Id="rId19" Type="http://schemas.openxmlformats.org/officeDocument/2006/relationships/slide" Target="slides/slide17.xml"/><Relationship Id="rId18" Type="http://schemas.openxmlformats.org/officeDocument/2006/relationships/slide" Target="slides/slide16.xml"/><Relationship Id="rId17" Type="http://schemas.openxmlformats.org/officeDocument/2006/relationships/slide" Target="slides/slide15.xml"/><Relationship Id="rId16" Type="http://schemas.openxmlformats.org/officeDocument/2006/relationships/slide" Target="slides/slide14.xml"/><Relationship Id="rId15" Type="http://schemas.openxmlformats.org/officeDocument/2006/relationships/slide" Target="slides/slide13.xml"/><Relationship Id="rId14" Type="http://schemas.openxmlformats.org/officeDocument/2006/relationships/slide" Target="slides/slide12.xml"/><Relationship Id="rId13" Type="http://schemas.openxmlformats.org/officeDocument/2006/relationships/slide" Target="slides/slide11.xml"/><Relationship Id="rId12" Type="http://schemas.openxmlformats.org/officeDocument/2006/relationships/slide" Target="slides/slide10.xml"/><Relationship Id="rId11" Type="http://schemas.openxmlformats.org/officeDocument/2006/relationships/slide" Target="slides/slide9.xml"/><Relationship Id="rId10" Type="http://schemas.openxmlformats.org/officeDocument/2006/relationships/slide" Target="slides/slide8.xml"/><Relationship Id="rId1" Type="http://schemas.openxmlformats.org/officeDocument/2006/relationships/slideMaster" Target="slideMasters/slide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id-ID"/>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C988F687-E22D-4642-80B3-1D8CC0ED8666}" type="datetimeFigureOut">
              <a:rPr lang="id-ID" smtClean="0"/>
            </a:fld>
            <a:endParaRPr lang="id-ID"/>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id-ID"/>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id-ID"/>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id-ID"/>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2AB56A33-8C54-4637-9A59-8571FAC998F7}" type="slidenum">
              <a:rPr lang="id-ID" smtClean="0"/>
            </a:fld>
            <a:endParaRPr lang="id-ID"/>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showMasterPhAnim="0" showMasterSp="0">
  <p:cSld name="Title Slide">
    <p:bg>
      <p:bgPr>
        <a:solidFill>
          <a:schemeClr val="bg1"/>
        </a:solidFill>
        <a:effectLst/>
      </p:bgPr>
    </p:bg>
    <p:spTree>
      <p:nvGrpSpPr>
        <p:cNvPr id="1" name=""/>
        <p:cNvGrpSpPr/>
        <p:nvPr/>
      </p:nvGrpSpPr>
      <p:grpSpPr>
        <a:xfrm>
          <a:off x="0" y="0"/>
          <a:ext cx="0" cy="0"/>
          <a:chOff x="0" y="0"/>
          <a:chExt cx="0" cy="0"/>
        </a:xfrm>
      </p:grpSpPr>
      <p:pic>
        <p:nvPicPr>
          <p:cNvPr id="2050" name="Picture 2" descr="关系图"/>
          <p:cNvPicPr>
            <a:picLocks noChangeAspect="1"/>
          </p:cNvPicPr>
          <p:nvPr/>
        </p:nvPicPr>
        <p:blipFill>
          <a:blip r:embed="rId2"/>
          <a:srcRect r="2528" b="10909"/>
          <a:stretch>
            <a:fillRect/>
          </a:stretch>
        </p:blipFill>
        <p:spPr>
          <a:xfrm>
            <a:off x="179388" y="692150"/>
            <a:ext cx="8913812" cy="6110288"/>
          </a:xfrm>
          <a:prstGeom prst="rect">
            <a:avLst/>
          </a:prstGeom>
          <a:noFill/>
          <a:ln w="9525">
            <a:noFill/>
          </a:ln>
        </p:spPr>
      </p:pic>
      <p:sp>
        <p:nvSpPr>
          <p:cNvPr id="10" name="Rectangle 7"/>
          <p:cNvSpPr>
            <a:spLocks noChangeArrowheads="1"/>
          </p:cNvSpPr>
          <p:nvPr/>
        </p:nvSpPr>
        <p:spPr bwMode="auto">
          <a:xfrm>
            <a:off x="1588" y="549275"/>
            <a:ext cx="9144000" cy="1511300"/>
          </a:xfrm>
          <a:prstGeom prst="rect">
            <a:avLst/>
          </a:prstGeom>
          <a:gradFill rotWithShape="0">
            <a:gsLst>
              <a:gs pos="0">
                <a:schemeClr val="bg2">
                  <a:gamma/>
                  <a:tint val="0"/>
                  <a:invGamma/>
                </a:schemeClr>
              </a:gs>
              <a:gs pos="100000">
                <a:schemeClr val="bg2">
                  <a:alpha val="53999"/>
                </a:schemeClr>
              </a:gs>
            </a:gsLst>
            <a:lin ang="0" scaled="1"/>
          </a:gra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en-US" sz="1800" b="0" i="0" u="none" strike="noStrike" kern="1200" cap="none" spc="0" normalizeH="0" baseline="0" noProof="0" smtClean="0">
              <a:ln>
                <a:noFill/>
              </a:ln>
              <a:solidFill>
                <a:schemeClr val="tx1"/>
              </a:solidFill>
              <a:effectLst/>
              <a:uLnTx/>
              <a:uFillTx/>
              <a:latin typeface="Arial" panose="020B0604020202020204" pitchFamily="34" charset="0"/>
              <a:ea typeface="SimSun" panose="02010600030101010101" pitchFamily="2" charset="-122"/>
              <a:cs typeface="+mn-cs"/>
            </a:endParaRPr>
          </a:p>
        </p:txBody>
      </p:sp>
      <p:sp>
        <p:nvSpPr>
          <p:cNvPr id="2051" name="Rectangle 3"/>
          <p:cNvSpPr>
            <a:spLocks noChangeArrowheads="1"/>
          </p:cNvSpPr>
          <p:nvPr>
            <p:ph type="subTitle" idx="1"/>
          </p:nvPr>
        </p:nvSpPr>
        <p:spPr>
          <a:xfrm>
            <a:off x="1908175" y="2492375"/>
            <a:ext cx="5545138" cy="1222375"/>
          </a:xfrm>
        </p:spPr>
        <p:txBody>
          <a:bodyPr anchor="ctr"/>
          <a:lstStyle>
            <a:lvl1pPr marL="0" indent="0" algn="ctr">
              <a:buFontTx/>
              <a:buNone/>
              <a:defRPr/>
            </a:lvl1pPr>
          </a:lstStyle>
          <a:p>
            <a:pPr lvl="0"/>
            <a:r>
              <a:rPr lang="en-US" altLang="zh-CN" noProof="0" smtClean="0"/>
              <a:t>Click to edit Master subtitle style</a:t>
            </a:r>
            <a:endParaRPr lang="en-US" altLang="zh-CN" noProof="0" smtClean="0"/>
          </a:p>
        </p:txBody>
      </p:sp>
      <p:sp>
        <p:nvSpPr>
          <p:cNvPr id="2056" name="Rectangle 8"/>
          <p:cNvSpPr>
            <a:spLocks noChangeArrowheads="1"/>
          </p:cNvSpPr>
          <p:nvPr>
            <p:ph type="ctrTitle"/>
          </p:nvPr>
        </p:nvSpPr>
        <p:spPr>
          <a:xfrm>
            <a:off x="755650" y="620713"/>
            <a:ext cx="7772400" cy="1470025"/>
          </a:xfrm>
        </p:spPr>
        <p:txBody>
          <a:bodyPr/>
          <a:lstStyle>
            <a:lvl1pPr>
              <a:defRPr sz="3600"/>
            </a:lvl1pPr>
          </a:lstStyle>
          <a:p>
            <a:pPr lvl="0"/>
            <a:r>
              <a:rPr lang="en-US" altLang="zh-CN" noProof="0" smtClean="0"/>
              <a:t>Click to edit Master title style</a:t>
            </a:r>
            <a:endParaRPr lang="en-US" altLang="zh-CN" noProof="0" smtClean="0"/>
          </a:p>
        </p:txBody>
      </p:sp>
      <p:sp>
        <p:nvSpPr>
          <p:cNvPr id="11" name="Rectangle 4"/>
          <p:cNvSpPr>
            <a:spLocks noChangeArrowheads="1"/>
          </p:cNvSpPr>
          <p:nvPr>
            <p:ph type="dt" sz="half" idx="2"/>
          </p:nvPr>
        </p:nvSpPr>
        <p:spPr bwMode="auto">
          <a:xfrm>
            <a:off x="457200" y="6245225"/>
            <a:ext cx="2133600" cy="476250"/>
          </a:xfrm>
          <a:prstGeom prst="rect">
            <a:avLst/>
          </a:prstGeom>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lstStyle>
            <a:lvl1pPr>
              <a:defRPr/>
            </a:lvl1pPr>
          </a:lstStyle>
          <a:p>
            <a:fld id="{C690D7B9-D00B-461B-B91F-22BAA6E9DB68}" type="datetimeFigureOut">
              <a:rPr lang="id-ID" smtClean="0"/>
            </a:fld>
            <a:endParaRPr lang="id-ID"/>
          </a:p>
        </p:txBody>
      </p:sp>
      <p:sp>
        <p:nvSpPr>
          <p:cNvPr id="12" name="Rectangle 5"/>
          <p:cNvSpPr>
            <a:spLocks noChangeArrowheads="1"/>
          </p:cNvSpPr>
          <p:nvPr>
            <p:ph type="ftr" sz="quarter" idx="3"/>
          </p:nvPr>
        </p:nvSpPr>
        <p:spPr bwMode="auto">
          <a:xfrm>
            <a:off x="3124200" y="6245225"/>
            <a:ext cx="2895600" cy="476250"/>
          </a:xfrm>
          <a:prstGeom prst="rect">
            <a:avLst/>
          </a:prstGeom>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lstStyle>
            <a:lvl1pPr>
              <a:defRPr/>
            </a:lvl1pPr>
          </a:lstStyle>
          <a:p>
            <a:endParaRPr lang="id-ID"/>
          </a:p>
        </p:txBody>
      </p:sp>
      <p:sp>
        <p:nvSpPr>
          <p:cNvPr id="13" name="Rectangle 6"/>
          <p:cNvSpPr>
            <a:spLocks noChangeArrowheads="1"/>
          </p:cNvSpPr>
          <p:nvPr>
            <p:ph type="sldNum" sz="quarter" idx="4"/>
          </p:nvPr>
        </p:nvSpPr>
        <p:spPr bwMode="auto">
          <a:xfrm>
            <a:off x="6553200" y="6245225"/>
            <a:ext cx="2133600" cy="476250"/>
          </a:xfrm>
          <a:prstGeom prst="rect">
            <a:avLst/>
          </a:prstGeom>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lstStyle>
            <a:lvl1pPr>
              <a:defRPr/>
            </a:lvl1pPr>
          </a:lstStyle>
          <a:p>
            <a:fld id="{DE1A09EF-6BF6-41F5-AFCD-EE03443A906A}" type="slidenum">
              <a:rPr lang="id-ID" smtClean="0"/>
            </a:fld>
            <a:endParaRPr lang="id-ID"/>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9" presetClass="entr" presetSubtype="0" fill="hold" grpId="0" nodeType="withEffect">
                                  <p:stCondLst>
                                    <p:cond delay="0"/>
                                  </p:stCondLst>
                                  <p:childTnLst>
                                    <p:set>
                                      <p:cBhvr>
                                        <p:cTn id="6" dur="1" fill="hold">
                                          <p:stCondLst>
                                            <p:cond delay="0"/>
                                          </p:stCondLst>
                                        </p:cTn>
                                        <p:tgtEl>
                                          <p:spTgt spid="10"/>
                                        </p:tgtEl>
                                        <p:attrNameLst>
                                          <p:attrName>style.visibility</p:attrName>
                                        </p:attrNameLst>
                                      </p:cBhvr>
                                      <p:to>
                                        <p:strVal val="visible"/>
                                      </p:to>
                                    </p:set>
                                    <p:anim calcmode="lin" valueType="num">
                                      <p:cBhvr>
                                        <p:cTn id="7" dur="1000" fill="hold"/>
                                        <p:tgtEl>
                                          <p:spTgt spid="10"/>
                                        </p:tgtEl>
                                        <p:attrNameLst>
                                          <p:attrName>ppt_x</p:attrName>
                                        </p:attrNameLst>
                                      </p:cBhvr>
                                      <p:tavLst>
                                        <p:tav tm="0">
                                          <p:val>
                                            <p:strVal val="#ppt_x-.2"/>
                                          </p:val>
                                        </p:tav>
                                        <p:tav tm="100000">
                                          <p:val>
                                            <p:strVal val="#ppt_x"/>
                                          </p:val>
                                        </p:tav>
                                      </p:tavLst>
                                    </p:anim>
                                    <p:anim calcmode="lin" valueType="num">
                                      <p:cBhvr>
                                        <p:cTn id="8" dur="1000" fill="hold"/>
                                        <p:tgtEl>
                                          <p:spTgt spid="10"/>
                                        </p:tgtEl>
                                        <p:attrNameLst>
                                          <p:attrName>ppt_y</p:attrName>
                                        </p:attrNameLst>
                                      </p:cBhvr>
                                      <p:tavLst>
                                        <p:tav tm="0">
                                          <p:val>
                                            <p:strVal val="#ppt_y"/>
                                          </p:val>
                                        </p:tav>
                                        <p:tav tm="100000">
                                          <p:val>
                                            <p:strVal val="#ppt_y"/>
                                          </p:val>
                                        </p:tav>
                                      </p:tavLst>
                                    </p:anim>
                                    <p:animEffect transition="in" filter="wipe(right)" prLst="gradientSize: 0.1">
                                      <p:cBhvr>
                                        <p:cTn id="9" dur="10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bldLvl="0" animBg="1"/>
    </p:bldLst>
  </p:timing>
  <p:hf sldNum="0" hdr="0" ftr="0" dt="0"/>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a:p>
        </p:txBody>
      </p:sp>
      <p:sp>
        <p:nvSpPr>
          <p:cNvPr id="4" name="Placeholder Tanggal 3"/>
          <p:cNvSpPr>
            <a:spLocks noGrp="1"/>
          </p:cNvSpPr>
          <p:nvPr>
            <p:ph type="dt" sz="half" idx="10"/>
          </p:nvPr>
        </p:nvSpPr>
        <p:spPr/>
        <p:txBody>
          <a:bodyPr/>
          <a:p>
            <a:fld id="{C690D7B9-D00B-461B-B91F-22BAA6E9DB68}" type="datetimeFigureOut">
              <a:rPr lang="id-ID" smtClean="0"/>
            </a:fld>
            <a:endParaRPr lang="id-ID"/>
          </a:p>
        </p:txBody>
      </p:sp>
      <p:sp>
        <p:nvSpPr>
          <p:cNvPr id="5" name="Placeholder Footer 4"/>
          <p:cNvSpPr>
            <a:spLocks noGrp="1"/>
          </p:cNvSpPr>
          <p:nvPr>
            <p:ph type="ftr" sz="quarter" idx="11"/>
          </p:nvPr>
        </p:nvSpPr>
        <p:spPr/>
        <p:txBody>
          <a:bodyPr/>
          <a:p>
            <a:endParaRPr lang="id-ID"/>
          </a:p>
        </p:txBody>
      </p:sp>
      <p:sp>
        <p:nvSpPr>
          <p:cNvPr id="6" name="Placeholder Nomor Slide 5"/>
          <p:cNvSpPr>
            <a:spLocks noGrp="1"/>
          </p:cNvSpPr>
          <p:nvPr>
            <p:ph type="sldNum" sz="quarter" idx="12"/>
          </p:nvPr>
        </p:nvSpPr>
        <p:spPr/>
        <p:txBody>
          <a:bodyPr/>
          <a:p>
            <a:fld id="{DE1A09EF-6BF6-41F5-AFCD-EE03443A906A}" type="slidenum">
              <a:rPr lang="id-ID" smtClean="0"/>
            </a:fld>
            <a:endParaRPr lang="id-ID"/>
          </a:p>
        </p:txBody>
      </p:sp>
    </p:spTree>
  </p:cSld>
  <p:clrMapOvr>
    <a:masterClrMapping/>
  </p:clrMapOvr>
  <p:hf sldNum="0" hdr="0" ftr="0" dt="0"/>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8"/>
            <a:ext cx="7886700" cy="2852737"/>
          </a:xfrm>
        </p:spPr>
        <p:txBody>
          <a:bodyPr anchor="b"/>
          <a:lstStyle>
            <a:lvl1pPr>
              <a:defRPr sz="6000"/>
            </a:lvl1pPr>
          </a:lstStyle>
          <a:p>
            <a:r>
              <a:rPr lang="en-US" smtClean="0"/>
              <a:t>Click to edit Master title style</a:t>
            </a:r>
            <a:endParaRPr lang="en-US"/>
          </a:p>
        </p:txBody>
      </p:sp>
      <p:sp>
        <p:nvSpPr>
          <p:cNvPr id="3" name="Text Placeholder 2"/>
          <p:cNvSpPr>
            <a:spLocks noGrp="1"/>
          </p:cNvSpPr>
          <p:nvPr>
            <p:ph type="body" idx="1"/>
          </p:nvPr>
        </p:nvSpPr>
        <p:spPr>
          <a:xfrm>
            <a:off x="623888" y="4589463"/>
            <a:ext cx="7886700" cy="1500187"/>
          </a:xfr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en-US" smtClean="0"/>
              <a:t>Click to edit Master text styles</a:t>
            </a:r>
            <a:endParaRPr lang="en-US" smtClean="0"/>
          </a:p>
        </p:txBody>
      </p:sp>
      <p:sp>
        <p:nvSpPr>
          <p:cNvPr id="4" name="Placeholder Tanggal 3"/>
          <p:cNvSpPr>
            <a:spLocks noGrp="1"/>
          </p:cNvSpPr>
          <p:nvPr>
            <p:ph type="dt" sz="half" idx="10"/>
          </p:nvPr>
        </p:nvSpPr>
        <p:spPr/>
        <p:txBody>
          <a:bodyPr/>
          <a:p>
            <a:fld id="{C690D7B9-D00B-461B-B91F-22BAA6E9DB68}" type="datetimeFigureOut">
              <a:rPr lang="id-ID" smtClean="0"/>
            </a:fld>
            <a:endParaRPr lang="id-ID"/>
          </a:p>
        </p:txBody>
      </p:sp>
      <p:sp>
        <p:nvSpPr>
          <p:cNvPr id="5" name="Placeholder Footer 4"/>
          <p:cNvSpPr>
            <a:spLocks noGrp="1"/>
          </p:cNvSpPr>
          <p:nvPr>
            <p:ph type="ftr" sz="quarter" idx="11"/>
          </p:nvPr>
        </p:nvSpPr>
        <p:spPr/>
        <p:txBody>
          <a:bodyPr/>
          <a:p>
            <a:endParaRPr lang="id-ID"/>
          </a:p>
        </p:txBody>
      </p:sp>
      <p:sp>
        <p:nvSpPr>
          <p:cNvPr id="6" name="Placeholder Nomor Slide 5"/>
          <p:cNvSpPr>
            <a:spLocks noGrp="1"/>
          </p:cNvSpPr>
          <p:nvPr>
            <p:ph type="sldNum" sz="quarter" idx="12"/>
          </p:nvPr>
        </p:nvSpPr>
        <p:spPr/>
        <p:txBody>
          <a:bodyPr/>
          <a:p>
            <a:fld id="{DE1A09EF-6BF6-41F5-AFCD-EE03443A906A}" type="slidenum">
              <a:rPr lang="id-ID" smtClean="0"/>
            </a:fld>
            <a:endParaRPr lang="id-ID"/>
          </a:p>
        </p:txBody>
      </p:sp>
    </p:spTree>
  </p:cSld>
  <p:clrMapOvr>
    <a:masterClrMapping/>
  </p:clrMapOvr>
  <p:hf sldNum="0" hdr="0" ftr="0" dt="0"/>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a:p>
        </p:txBody>
      </p:sp>
      <p:sp>
        <p:nvSpPr>
          <p:cNvPr id="5" name="Placeholder Tanggal 4"/>
          <p:cNvSpPr>
            <a:spLocks noGrp="1"/>
          </p:cNvSpPr>
          <p:nvPr>
            <p:ph type="dt" sz="half" idx="10"/>
          </p:nvPr>
        </p:nvSpPr>
        <p:spPr/>
        <p:txBody>
          <a:bodyPr/>
          <a:p>
            <a:fld id="{C690D7B9-D00B-461B-B91F-22BAA6E9DB68}" type="datetimeFigureOut">
              <a:rPr lang="id-ID" smtClean="0"/>
            </a:fld>
            <a:endParaRPr lang="id-ID"/>
          </a:p>
        </p:txBody>
      </p:sp>
      <p:sp>
        <p:nvSpPr>
          <p:cNvPr id="6" name="Placeholder Footer 5"/>
          <p:cNvSpPr>
            <a:spLocks noGrp="1"/>
          </p:cNvSpPr>
          <p:nvPr>
            <p:ph type="ftr" sz="quarter" idx="11"/>
          </p:nvPr>
        </p:nvSpPr>
        <p:spPr/>
        <p:txBody>
          <a:bodyPr/>
          <a:p>
            <a:endParaRPr lang="id-ID"/>
          </a:p>
        </p:txBody>
      </p:sp>
      <p:sp>
        <p:nvSpPr>
          <p:cNvPr id="7" name="Placeholder Nomor Slide 6"/>
          <p:cNvSpPr>
            <a:spLocks noGrp="1"/>
          </p:cNvSpPr>
          <p:nvPr>
            <p:ph type="sldNum" sz="quarter" idx="12"/>
          </p:nvPr>
        </p:nvSpPr>
        <p:spPr/>
        <p:txBody>
          <a:bodyPr/>
          <a:p>
            <a:fld id="{DE1A09EF-6BF6-41F5-AFCD-EE03443A906A}" type="slidenum">
              <a:rPr lang="id-ID" smtClean="0"/>
            </a:fld>
            <a:endParaRPr lang="id-ID"/>
          </a:p>
        </p:txBody>
      </p:sp>
    </p:spTree>
  </p:cSld>
  <p:clrMapOvr>
    <a:masterClrMapping/>
  </p:clrMapOvr>
  <p:hf sldNum="0" hdr="0" ftr="0" dt="0"/>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30238" y="365125"/>
            <a:ext cx="7886700" cy="1325563"/>
          </a:xfrm>
        </p:spPr>
        <p:txBody>
          <a:bodyPr/>
          <a:lstStyle/>
          <a:p>
            <a:r>
              <a:rPr lang="en-US" smtClean="0"/>
              <a:t>Click to edit Master title style</a:t>
            </a:r>
            <a:endParaRPr lang="en-US"/>
          </a:p>
        </p:txBody>
      </p:sp>
      <p:sp>
        <p:nvSpPr>
          <p:cNvPr id="3" name="Text Placeholder 2"/>
          <p:cNvSpPr>
            <a:spLocks noGrp="1"/>
          </p:cNvSpPr>
          <p:nvPr>
            <p:ph type="body" idx="1"/>
          </p:nvPr>
        </p:nvSpPr>
        <p:spPr>
          <a:xfrm>
            <a:off x="630238" y="1681163"/>
            <a:ext cx="386873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endParaRPr lang="en-US" smtClean="0"/>
          </a:p>
        </p:txBody>
      </p:sp>
      <p:sp>
        <p:nvSpPr>
          <p:cNvPr id="4" name="Content Placeholder 3"/>
          <p:cNvSpPr>
            <a:spLocks noGrp="1"/>
          </p:cNvSpPr>
          <p:nvPr>
            <p:ph sz="half" idx="2"/>
          </p:nvPr>
        </p:nvSpPr>
        <p:spPr>
          <a:xfrm>
            <a:off x="630238" y="2505075"/>
            <a:ext cx="3868737" cy="3684588"/>
          </a:xfrm>
        </p:spPr>
        <p:txBody>
          <a:bodyPr/>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a:p>
        </p:txBody>
      </p:sp>
      <p:sp>
        <p:nvSpPr>
          <p:cNvPr id="5" name="Text Placeholder 4"/>
          <p:cNvSpPr>
            <a:spLocks noGrp="1"/>
          </p:cNvSpPr>
          <p:nvPr>
            <p:ph type="body" sz="quarter" idx="3"/>
          </p:nvPr>
        </p:nvSpPr>
        <p:spPr>
          <a:xfrm>
            <a:off x="4629150" y="1681163"/>
            <a:ext cx="38877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endParaRPr lang="en-US" smtClean="0"/>
          </a:p>
        </p:txBody>
      </p:sp>
      <p:sp>
        <p:nvSpPr>
          <p:cNvPr id="6" name="Content Placeholder 5"/>
          <p:cNvSpPr>
            <a:spLocks noGrp="1"/>
          </p:cNvSpPr>
          <p:nvPr>
            <p:ph sz="quarter" idx="4"/>
          </p:nvPr>
        </p:nvSpPr>
        <p:spPr>
          <a:xfrm>
            <a:off x="4629150" y="2505075"/>
            <a:ext cx="3887788" cy="3684588"/>
          </a:xfrm>
        </p:spPr>
        <p:txBody>
          <a:bodyPr/>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a:p>
        </p:txBody>
      </p:sp>
      <p:sp>
        <p:nvSpPr>
          <p:cNvPr id="7" name="Placeholder Tanggal 6"/>
          <p:cNvSpPr>
            <a:spLocks noGrp="1"/>
          </p:cNvSpPr>
          <p:nvPr>
            <p:ph type="dt" sz="half" idx="10"/>
          </p:nvPr>
        </p:nvSpPr>
        <p:spPr/>
        <p:txBody>
          <a:bodyPr/>
          <a:p>
            <a:fld id="{C690D7B9-D00B-461B-B91F-22BAA6E9DB68}" type="datetimeFigureOut">
              <a:rPr lang="id-ID" smtClean="0"/>
            </a:fld>
            <a:endParaRPr lang="id-ID"/>
          </a:p>
        </p:txBody>
      </p:sp>
      <p:sp>
        <p:nvSpPr>
          <p:cNvPr id="8" name="Placeholder Footer 7"/>
          <p:cNvSpPr>
            <a:spLocks noGrp="1"/>
          </p:cNvSpPr>
          <p:nvPr>
            <p:ph type="ftr" sz="quarter" idx="11"/>
          </p:nvPr>
        </p:nvSpPr>
        <p:spPr/>
        <p:txBody>
          <a:bodyPr/>
          <a:p>
            <a:endParaRPr lang="id-ID"/>
          </a:p>
        </p:txBody>
      </p:sp>
      <p:sp>
        <p:nvSpPr>
          <p:cNvPr id="9" name="Placeholder Nomor Slide 8"/>
          <p:cNvSpPr>
            <a:spLocks noGrp="1"/>
          </p:cNvSpPr>
          <p:nvPr>
            <p:ph type="sldNum" sz="quarter" idx="12"/>
          </p:nvPr>
        </p:nvSpPr>
        <p:spPr/>
        <p:txBody>
          <a:bodyPr/>
          <a:p>
            <a:fld id="{DE1A09EF-6BF6-41F5-AFCD-EE03443A906A}" type="slidenum">
              <a:rPr lang="id-ID" smtClean="0"/>
            </a:fld>
            <a:endParaRPr lang="id-ID"/>
          </a:p>
        </p:txBody>
      </p:sp>
    </p:spTree>
  </p:cSld>
  <p:clrMapOvr>
    <a:masterClrMapping/>
  </p:clrMapOvr>
  <p:hf sldNum="0" hdr="0" ftr="0" dt="0"/>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Placeholder Tanggal 2"/>
          <p:cNvSpPr>
            <a:spLocks noGrp="1"/>
          </p:cNvSpPr>
          <p:nvPr>
            <p:ph type="dt" sz="half" idx="10"/>
          </p:nvPr>
        </p:nvSpPr>
        <p:spPr/>
        <p:txBody>
          <a:bodyPr/>
          <a:p>
            <a:fld id="{C690D7B9-D00B-461B-B91F-22BAA6E9DB68}" type="datetimeFigureOut">
              <a:rPr lang="id-ID" smtClean="0"/>
            </a:fld>
            <a:endParaRPr lang="id-ID"/>
          </a:p>
        </p:txBody>
      </p:sp>
      <p:sp>
        <p:nvSpPr>
          <p:cNvPr id="4" name="Placeholder Footer 3"/>
          <p:cNvSpPr>
            <a:spLocks noGrp="1"/>
          </p:cNvSpPr>
          <p:nvPr>
            <p:ph type="ftr" sz="quarter" idx="11"/>
          </p:nvPr>
        </p:nvSpPr>
        <p:spPr/>
        <p:txBody>
          <a:bodyPr/>
          <a:p>
            <a:endParaRPr lang="id-ID"/>
          </a:p>
        </p:txBody>
      </p:sp>
      <p:sp>
        <p:nvSpPr>
          <p:cNvPr id="5" name="Placeholder Nomor Slide 4"/>
          <p:cNvSpPr>
            <a:spLocks noGrp="1"/>
          </p:cNvSpPr>
          <p:nvPr>
            <p:ph type="sldNum" sz="quarter" idx="12"/>
          </p:nvPr>
        </p:nvSpPr>
        <p:spPr/>
        <p:txBody>
          <a:bodyPr/>
          <a:p>
            <a:fld id="{DE1A09EF-6BF6-41F5-AFCD-EE03443A906A}" type="slidenum">
              <a:rPr lang="id-ID" smtClean="0"/>
            </a:fld>
            <a:endParaRPr lang="id-ID"/>
          </a:p>
        </p:txBody>
      </p:sp>
    </p:spTree>
  </p:cSld>
  <p:clrMapOvr>
    <a:masterClrMapping/>
  </p:clrMapOvr>
  <p:hf sldNum="0" hdr="0" ftr="0" dt="0"/>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Placeholder Tanggal 1"/>
          <p:cNvSpPr>
            <a:spLocks noGrp="1"/>
          </p:cNvSpPr>
          <p:nvPr>
            <p:ph type="dt" sz="half" idx="10"/>
          </p:nvPr>
        </p:nvSpPr>
        <p:spPr/>
        <p:txBody>
          <a:bodyPr/>
          <a:p>
            <a:fld id="{C690D7B9-D00B-461B-B91F-22BAA6E9DB68}" type="datetimeFigureOut">
              <a:rPr lang="id-ID" smtClean="0"/>
            </a:fld>
            <a:endParaRPr lang="id-ID"/>
          </a:p>
        </p:txBody>
      </p:sp>
      <p:sp>
        <p:nvSpPr>
          <p:cNvPr id="3" name="Placeholder Footer 2"/>
          <p:cNvSpPr>
            <a:spLocks noGrp="1"/>
          </p:cNvSpPr>
          <p:nvPr>
            <p:ph type="ftr" sz="quarter" idx="11"/>
          </p:nvPr>
        </p:nvSpPr>
        <p:spPr/>
        <p:txBody>
          <a:bodyPr/>
          <a:p>
            <a:endParaRPr lang="id-ID"/>
          </a:p>
        </p:txBody>
      </p:sp>
      <p:sp>
        <p:nvSpPr>
          <p:cNvPr id="4" name="Placeholder Nomor Slide 3"/>
          <p:cNvSpPr>
            <a:spLocks noGrp="1"/>
          </p:cNvSpPr>
          <p:nvPr>
            <p:ph type="sldNum" sz="quarter" idx="12"/>
          </p:nvPr>
        </p:nvSpPr>
        <p:spPr/>
        <p:txBody>
          <a:bodyPr/>
          <a:p>
            <a:fld id="{DE1A09EF-6BF6-41F5-AFCD-EE03443A906A}" type="slidenum">
              <a:rPr lang="id-ID" smtClean="0"/>
            </a:fld>
            <a:endParaRPr lang="id-ID"/>
          </a:p>
        </p:txBody>
      </p:sp>
    </p:spTree>
  </p:cSld>
  <p:clrMapOvr>
    <a:masterClrMapping/>
  </p:clrMapOvr>
  <p:hf sldNum="0" hdr="0" ftr="0" dt="0"/>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30238" y="457200"/>
            <a:ext cx="2949575" cy="1600200"/>
          </a:xfrm>
        </p:spPr>
        <p:txBody>
          <a:bodyPr anchor="b"/>
          <a:lstStyle>
            <a:lvl1pPr>
              <a:defRPr sz="3200"/>
            </a:lvl1pPr>
          </a:lstStyle>
          <a:p>
            <a:r>
              <a:rPr lang="en-US" smtClean="0"/>
              <a:t>Click to edit Master title style</a:t>
            </a:r>
            <a:endParaRPr lang="en-US"/>
          </a:p>
        </p:txBody>
      </p:sp>
      <p:sp>
        <p:nvSpPr>
          <p:cNvPr id="3" name="Content Placeholder 2"/>
          <p:cNvSpPr>
            <a:spLocks noGrp="1"/>
          </p:cNvSpPr>
          <p:nvPr>
            <p:ph idx="1"/>
          </p:nvPr>
        </p:nvSpPr>
        <p:spPr>
          <a:xfrm>
            <a:off x="3887788" y="987425"/>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a:p>
        </p:txBody>
      </p:sp>
      <p:sp>
        <p:nvSpPr>
          <p:cNvPr id="4" name="Text Placeholder 3"/>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endParaRPr lang="en-US" smtClean="0"/>
          </a:p>
        </p:txBody>
      </p:sp>
      <p:sp>
        <p:nvSpPr>
          <p:cNvPr id="5" name="Placeholder Tanggal 4"/>
          <p:cNvSpPr>
            <a:spLocks noGrp="1"/>
          </p:cNvSpPr>
          <p:nvPr>
            <p:ph type="dt" sz="half" idx="10"/>
          </p:nvPr>
        </p:nvSpPr>
        <p:spPr/>
        <p:txBody>
          <a:bodyPr/>
          <a:p>
            <a:fld id="{C690D7B9-D00B-461B-B91F-22BAA6E9DB68}" type="datetimeFigureOut">
              <a:rPr lang="id-ID" smtClean="0"/>
            </a:fld>
            <a:endParaRPr lang="id-ID"/>
          </a:p>
        </p:txBody>
      </p:sp>
      <p:sp>
        <p:nvSpPr>
          <p:cNvPr id="6" name="Placeholder Footer 5"/>
          <p:cNvSpPr>
            <a:spLocks noGrp="1"/>
          </p:cNvSpPr>
          <p:nvPr>
            <p:ph type="ftr" sz="quarter" idx="11"/>
          </p:nvPr>
        </p:nvSpPr>
        <p:spPr/>
        <p:txBody>
          <a:bodyPr/>
          <a:p>
            <a:endParaRPr lang="id-ID"/>
          </a:p>
        </p:txBody>
      </p:sp>
      <p:sp>
        <p:nvSpPr>
          <p:cNvPr id="7" name="Placeholder Nomor Slide 6"/>
          <p:cNvSpPr>
            <a:spLocks noGrp="1"/>
          </p:cNvSpPr>
          <p:nvPr>
            <p:ph type="sldNum" sz="quarter" idx="12"/>
          </p:nvPr>
        </p:nvSpPr>
        <p:spPr/>
        <p:txBody>
          <a:bodyPr/>
          <a:p>
            <a:fld id="{DE1A09EF-6BF6-41F5-AFCD-EE03443A906A}" type="slidenum">
              <a:rPr lang="id-ID" smtClean="0"/>
            </a:fld>
            <a:endParaRPr lang="id-ID"/>
          </a:p>
        </p:txBody>
      </p:sp>
    </p:spTree>
  </p:cSld>
  <p:clrMapOvr>
    <a:masterClrMapping/>
  </p:clrMapOvr>
  <p:hf sldNum="0" hdr="0" ftr="0" dt="0"/>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30238" y="457200"/>
            <a:ext cx="2949575" cy="1600200"/>
          </a:xfrm>
        </p:spPr>
        <p:txBody>
          <a:bodyPr anchor="b"/>
          <a:lstStyle>
            <a:lvl1pPr>
              <a:defRPr sz="3200"/>
            </a:lvl1pPr>
          </a:lstStyle>
          <a:p>
            <a:r>
              <a:rPr lang="en-US" smtClean="0"/>
              <a:t>Click to edit Master title style</a:t>
            </a:r>
            <a:endParaRPr lang="en-US"/>
          </a:p>
        </p:txBody>
      </p:sp>
      <p:sp>
        <p:nvSpPr>
          <p:cNvPr id="3" name="Picture Placeholder 2"/>
          <p:cNvSpPr>
            <a:spLocks noGrp="1"/>
          </p:cNvSpPr>
          <p:nvPr>
            <p:ph type="pic" idx="1"/>
          </p:nvPr>
        </p:nvSpPr>
        <p:spPr>
          <a:xfrm>
            <a:off x="3887788" y="987425"/>
            <a:ext cx="4629150" cy="4873625"/>
          </a:xfrm>
        </p:spPr>
        <p:txBody>
          <a:bodyPr vert="horz" wrap="square" lIns="91440" tIns="45720" rIns="91440" bIns="45720" numCol="1" anchor="t" anchorCtr="0" compatLnSpc="1"/>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marL="0" marR="0" lvl="0" indent="0" algn="l" defTabSz="914400" rtl="0" eaLnBrk="1" fontAlgn="base" latinLnBrk="0" hangingPunct="1">
              <a:lnSpc>
                <a:spcPct val="100000"/>
              </a:lnSpc>
              <a:spcBef>
                <a:spcPct val="20000"/>
              </a:spcBef>
              <a:spcAft>
                <a:spcPct val="0"/>
              </a:spcAft>
              <a:buClrTx/>
              <a:buSzTx/>
              <a:buFontTx/>
              <a:buNone/>
              <a:defRPr/>
            </a:pPr>
            <a:endParaRPr kumimoji="0" lang="en-US" sz="3200" b="0" i="0" u="none" strike="noStrike" kern="1200" cap="none" spc="0" normalizeH="0" baseline="0" noProof="0" smtClean="0">
              <a:ln>
                <a:noFill/>
              </a:ln>
              <a:solidFill>
                <a:schemeClr val="tx1"/>
              </a:solidFill>
              <a:effectLst/>
              <a:uLnTx/>
              <a:uFillTx/>
              <a:latin typeface="+mn-lt"/>
              <a:ea typeface="+mn-ea"/>
              <a:cs typeface="+mn-cs"/>
            </a:endParaRPr>
          </a:p>
        </p:txBody>
      </p:sp>
      <p:sp>
        <p:nvSpPr>
          <p:cNvPr id="4" name="Text Placeholder 3"/>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endParaRPr lang="en-US" smtClean="0"/>
          </a:p>
        </p:txBody>
      </p:sp>
      <p:sp>
        <p:nvSpPr>
          <p:cNvPr id="5" name="Placeholder Tanggal 4"/>
          <p:cNvSpPr>
            <a:spLocks noGrp="1"/>
          </p:cNvSpPr>
          <p:nvPr>
            <p:ph type="dt" sz="half" idx="10"/>
          </p:nvPr>
        </p:nvSpPr>
        <p:spPr/>
        <p:txBody>
          <a:bodyPr/>
          <a:p>
            <a:fld id="{C690D7B9-D00B-461B-B91F-22BAA6E9DB68}" type="datetimeFigureOut">
              <a:rPr lang="id-ID" smtClean="0"/>
            </a:fld>
            <a:endParaRPr lang="id-ID"/>
          </a:p>
        </p:txBody>
      </p:sp>
      <p:sp>
        <p:nvSpPr>
          <p:cNvPr id="6" name="Placeholder Footer 5"/>
          <p:cNvSpPr>
            <a:spLocks noGrp="1"/>
          </p:cNvSpPr>
          <p:nvPr>
            <p:ph type="ftr" sz="quarter" idx="11"/>
          </p:nvPr>
        </p:nvSpPr>
        <p:spPr/>
        <p:txBody>
          <a:bodyPr/>
          <a:p>
            <a:endParaRPr lang="id-ID"/>
          </a:p>
        </p:txBody>
      </p:sp>
      <p:sp>
        <p:nvSpPr>
          <p:cNvPr id="7" name="Placeholder Nomor Slide 6"/>
          <p:cNvSpPr>
            <a:spLocks noGrp="1"/>
          </p:cNvSpPr>
          <p:nvPr>
            <p:ph type="sldNum" sz="quarter" idx="12"/>
          </p:nvPr>
        </p:nvSpPr>
        <p:spPr/>
        <p:txBody>
          <a:bodyPr/>
          <a:p>
            <a:fld id="{DE1A09EF-6BF6-41F5-AFCD-EE03443A906A}" type="slidenum">
              <a:rPr lang="id-ID" smtClean="0"/>
            </a:fld>
            <a:endParaRPr lang="id-ID"/>
          </a:p>
        </p:txBody>
      </p:sp>
    </p:spTree>
  </p:cSld>
  <p:clrMapOvr>
    <a:masterClrMapping/>
  </p:clrMapOvr>
  <p:hf sldNum="0" hdr="0" ftr="0" dt="0"/>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a:p>
        </p:txBody>
      </p:sp>
      <p:sp>
        <p:nvSpPr>
          <p:cNvPr id="4" name="Placeholder Tanggal 3"/>
          <p:cNvSpPr>
            <a:spLocks noGrp="1"/>
          </p:cNvSpPr>
          <p:nvPr>
            <p:ph type="dt" sz="half" idx="10"/>
          </p:nvPr>
        </p:nvSpPr>
        <p:spPr/>
        <p:txBody>
          <a:bodyPr/>
          <a:p>
            <a:fld id="{C690D7B9-D00B-461B-B91F-22BAA6E9DB68}" type="datetimeFigureOut">
              <a:rPr lang="id-ID" smtClean="0"/>
            </a:fld>
            <a:endParaRPr lang="id-ID"/>
          </a:p>
        </p:txBody>
      </p:sp>
      <p:sp>
        <p:nvSpPr>
          <p:cNvPr id="5" name="Placeholder Footer 4"/>
          <p:cNvSpPr>
            <a:spLocks noGrp="1"/>
          </p:cNvSpPr>
          <p:nvPr>
            <p:ph type="ftr" sz="quarter" idx="11"/>
          </p:nvPr>
        </p:nvSpPr>
        <p:spPr/>
        <p:txBody>
          <a:bodyPr/>
          <a:p>
            <a:endParaRPr lang="id-ID"/>
          </a:p>
        </p:txBody>
      </p:sp>
      <p:sp>
        <p:nvSpPr>
          <p:cNvPr id="6" name="Placeholder Nomor Slide 5"/>
          <p:cNvSpPr>
            <a:spLocks noGrp="1"/>
          </p:cNvSpPr>
          <p:nvPr>
            <p:ph type="sldNum" sz="quarter" idx="12"/>
          </p:nvPr>
        </p:nvSpPr>
        <p:spPr/>
        <p:txBody>
          <a:bodyPr/>
          <a:p>
            <a:fld id="{DE1A09EF-6BF6-41F5-AFCD-EE03443A906A}" type="slidenum">
              <a:rPr lang="id-ID" smtClean="0"/>
            </a:fld>
            <a:endParaRPr lang="id-ID"/>
          </a:p>
        </p:txBody>
      </p:sp>
    </p:spTree>
  </p:cSld>
  <p:clrMapOvr>
    <a:masterClrMapping/>
  </p:clrMapOvr>
  <p:hf sldNum="0" hdr="0" ftr="0" dt="0"/>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a:p>
        </p:txBody>
      </p:sp>
      <p:sp>
        <p:nvSpPr>
          <p:cNvPr id="4" name="Placeholder Tanggal 3"/>
          <p:cNvSpPr>
            <a:spLocks noGrp="1"/>
          </p:cNvSpPr>
          <p:nvPr>
            <p:ph type="dt" sz="half" idx="10"/>
          </p:nvPr>
        </p:nvSpPr>
        <p:spPr/>
        <p:txBody>
          <a:bodyPr/>
          <a:p>
            <a:fld id="{C690D7B9-D00B-461B-B91F-22BAA6E9DB68}" type="datetimeFigureOut">
              <a:rPr lang="id-ID" smtClean="0"/>
            </a:fld>
            <a:endParaRPr lang="id-ID"/>
          </a:p>
        </p:txBody>
      </p:sp>
      <p:sp>
        <p:nvSpPr>
          <p:cNvPr id="5" name="Placeholder Footer 4"/>
          <p:cNvSpPr>
            <a:spLocks noGrp="1"/>
          </p:cNvSpPr>
          <p:nvPr>
            <p:ph type="ftr" sz="quarter" idx="11"/>
          </p:nvPr>
        </p:nvSpPr>
        <p:spPr/>
        <p:txBody>
          <a:bodyPr/>
          <a:p>
            <a:endParaRPr lang="id-ID"/>
          </a:p>
        </p:txBody>
      </p:sp>
      <p:sp>
        <p:nvSpPr>
          <p:cNvPr id="6" name="Placeholder Nomor Slide 5"/>
          <p:cNvSpPr>
            <a:spLocks noGrp="1"/>
          </p:cNvSpPr>
          <p:nvPr>
            <p:ph type="sldNum" sz="quarter" idx="12"/>
          </p:nvPr>
        </p:nvSpPr>
        <p:spPr/>
        <p:txBody>
          <a:bodyPr/>
          <a:p>
            <a:fld id="{DE1A09EF-6BF6-41F5-AFCD-EE03443A906A}" type="slidenum">
              <a:rPr lang="id-ID" smtClean="0"/>
            </a:fld>
            <a:endParaRPr lang="id-ID"/>
          </a:p>
        </p:txBody>
      </p:sp>
    </p:spTree>
  </p:cSld>
  <p:clrMapOvr>
    <a:masterClrMapping/>
  </p:clrMapOvr>
  <p:hf sldNum="0" hdr="0" ftr="0" dt="0"/>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3" Type="http://schemas.openxmlformats.org/officeDocument/2006/relationships/theme" Target="../theme/theme1.xml"/><Relationship Id="rId12" Type="http://schemas.openxmlformats.org/officeDocument/2006/relationships/image" Target="../media/image1.jpeg"/><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p:sp>
        <p:nvSpPr>
          <p:cNvPr id="1026" name="Rectangle 2"/>
          <p:cNvSpPr>
            <a:spLocks noChangeArrowheads="1"/>
          </p:cNvSpPr>
          <p:nvPr/>
        </p:nvSpPr>
        <p:spPr bwMode="auto">
          <a:xfrm>
            <a:off x="1588" y="333375"/>
            <a:ext cx="9144000" cy="1009650"/>
          </a:xfrm>
          <a:prstGeom prst="rect">
            <a:avLst/>
          </a:prstGeom>
          <a:gradFill rotWithShape="0">
            <a:gsLst>
              <a:gs pos="0">
                <a:schemeClr val="bg2">
                  <a:gamma/>
                  <a:tint val="0"/>
                  <a:invGamma/>
                </a:schemeClr>
              </a:gs>
              <a:gs pos="100000">
                <a:schemeClr val="bg2">
                  <a:alpha val="53999"/>
                </a:schemeClr>
              </a:gs>
            </a:gsLst>
            <a:lin ang="0" scaled="1"/>
          </a:gra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en-US" sz="1800" b="0" i="0" u="none" strike="noStrike" kern="1200" cap="none" spc="0" normalizeH="0" baseline="0" noProof="0" smtClean="0">
              <a:ln>
                <a:noFill/>
              </a:ln>
              <a:solidFill>
                <a:schemeClr val="tx1"/>
              </a:solidFill>
              <a:effectLst/>
              <a:uLnTx/>
              <a:uFillTx/>
              <a:latin typeface="Arial" panose="020B0604020202020204" pitchFamily="34" charset="0"/>
              <a:ea typeface="SimSun" panose="02010600030101010101" pitchFamily="2" charset="-122"/>
              <a:cs typeface="+mn-cs"/>
            </a:endParaRPr>
          </a:p>
        </p:txBody>
      </p:sp>
      <p:pic>
        <p:nvPicPr>
          <p:cNvPr id="1027" name="Picture 3" descr="关系图"/>
          <p:cNvPicPr>
            <a:picLocks noChangeAspect="1"/>
          </p:cNvPicPr>
          <p:nvPr/>
        </p:nvPicPr>
        <p:blipFill>
          <a:blip r:embed="rId12"/>
          <a:srcRect t="1094" r="8122" b="13318"/>
          <a:stretch>
            <a:fillRect/>
          </a:stretch>
        </p:blipFill>
        <p:spPr>
          <a:xfrm>
            <a:off x="5797550" y="4438650"/>
            <a:ext cx="3340100" cy="2333625"/>
          </a:xfrm>
          <a:prstGeom prst="rect">
            <a:avLst/>
          </a:prstGeom>
          <a:noFill/>
          <a:ln w="9525">
            <a:noFill/>
          </a:ln>
        </p:spPr>
      </p:pic>
      <p:sp>
        <p:nvSpPr>
          <p:cNvPr id="1028" name="Rectangle 4"/>
          <p:cNvSpPr/>
          <p:nvPr>
            <p:ph type="title"/>
          </p:nvPr>
        </p:nvSpPr>
        <p:spPr>
          <a:xfrm>
            <a:off x="457200" y="274638"/>
            <a:ext cx="8229600" cy="1143000"/>
          </a:xfrm>
          <a:prstGeom prst="rect">
            <a:avLst/>
          </a:prstGeom>
          <a:noFill/>
          <a:ln w="9525">
            <a:noFill/>
          </a:ln>
        </p:spPr>
        <p:txBody>
          <a:bodyPr anchor="ctr" anchorCtr="0"/>
          <a:p>
            <a:pPr lvl="0"/>
            <a:r>
              <a:rPr lang="en-US" altLang="zh-CN" dirty="0"/>
              <a:t>Click to edit Master title style</a:t>
            </a:r>
            <a:endParaRPr lang="en-US" altLang="zh-CN" dirty="0"/>
          </a:p>
        </p:txBody>
      </p:sp>
      <p:sp>
        <p:nvSpPr>
          <p:cNvPr id="1029" name="Rectangle 5"/>
          <p:cNvSpPr/>
          <p:nvPr>
            <p:ph type="body" idx="1"/>
          </p:nvPr>
        </p:nvSpPr>
        <p:spPr>
          <a:xfrm>
            <a:off x="457200" y="1600200"/>
            <a:ext cx="8229600" cy="4525963"/>
          </a:xfrm>
          <a:prstGeom prst="rect">
            <a:avLst/>
          </a:prstGeom>
          <a:noFill/>
          <a:ln w="9525">
            <a:noFill/>
          </a:ln>
        </p:spPr>
        <p:txBody>
          <a:bodyPr/>
          <a:p>
            <a:pPr lvl="0"/>
            <a:r>
              <a:rPr lang="en-US" altLang="zh-CN" dirty="0"/>
              <a:t>Click to edit Master text styles</a:t>
            </a:r>
            <a:endParaRPr lang="en-US" altLang="zh-CN" dirty="0"/>
          </a:p>
          <a:p>
            <a:pPr lvl="1"/>
            <a:r>
              <a:rPr lang="en-US" altLang="zh-CN" dirty="0"/>
              <a:t>Second level</a:t>
            </a:r>
            <a:endParaRPr lang="en-US" altLang="zh-CN" dirty="0"/>
          </a:p>
          <a:p>
            <a:pPr lvl="2"/>
            <a:r>
              <a:rPr lang="en-US" altLang="zh-CN" dirty="0"/>
              <a:t>Third level</a:t>
            </a:r>
            <a:endParaRPr lang="en-US" altLang="zh-CN" dirty="0"/>
          </a:p>
          <a:p>
            <a:pPr lvl="3"/>
            <a:r>
              <a:rPr lang="en-US" altLang="zh-CN" dirty="0"/>
              <a:t>Fourth level</a:t>
            </a:r>
            <a:endParaRPr lang="en-US" altLang="zh-CN" dirty="0"/>
          </a:p>
          <a:p>
            <a:pPr lvl="4"/>
            <a:r>
              <a:rPr lang="en-US" altLang="zh-CN" dirty="0"/>
              <a:t>Fifth level</a:t>
            </a:r>
            <a:endParaRPr lang="en-US" altLang="zh-CN" dirty="0"/>
          </a:p>
        </p:txBody>
      </p:sp>
      <p:sp>
        <p:nvSpPr>
          <p:cNvPr id="1030" name="Rectangle 6"/>
          <p:cNvSpPr>
            <a:spLocks noChangeArrowheads="1"/>
          </p:cNvSpPr>
          <p:nvPr>
            <p:ph type="dt" sz="half" idx="2"/>
          </p:nvPr>
        </p:nvSpPr>
        <p:spPr bwMode="auto">
          <a:xfrm>
            <a:off x="457200" y="6245225"/>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lstStyle>
            <a:lvl1pPr>
              <a:defRPr sz="1400"/>
            </a:lvl1pPr>
          </a:lstStyle>
          <a:p>
            <a:fld id="{C690D7B9-D00B-461B-B91F-22BAA6E9DB68}" type="datetimeFigureOut">
              <a:rPr lang="id-ID" smtClean="0"/>
            </a:fld>
            <a:endParaRPr lang="id-ID"/>
          </a:p>
        </p:txBody>
      </p:sp>
      <p:sp>
        <p:nvSpPr>
          <p:cNvPr id="1031" name="Rectangle 7"/>
          <p:cNvSpPr>
            <a:spLocks noChangeArrowheads="1"/>
          </p:cNvSpPr>
          <p:nvPr>
            <p:ph type="ftr" sz="quarter" idx="3"/>
          </p:nvPr>
        </p:nvSpPr>
        <p:spPr bwMode="auto">
          <a:xfrm>
            <a:off x="3124200" y="6245225"/>
            <a:ext cx="2895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lstStyle>
            <a:lvl1pPr algn="ctr">
              <a:defRPr sz="1400"/>
            </a:lvl1pPr>
          </a:lstStyle>
          <a:p>
            <a:endParaRPr lang="id-ID"/>
          </a:p>
        </p:txBody>
      </p:sp>
      <p:sp>
        <p:nvSpPr>
          <p:cNvPr id="1032" name="Rectangle 8"/>
          <p:cNvSpPr>
            <a:spLocks noChangeArrowheads="1"/>
          </p:cNvSpPr>
          <p:nvPr>
            <p:ph type="sldNum" sz="quarter" idx="4"/>
          </p:nvPr>
        </p:nvSpPr>
        <p:spPr bwMode="auto">
          <a:xfrm>
            <a:off x="6553200" y="6245225"/>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lstStyle>
            <a:lvl1pPr algn="r">
              <a:defRPr sz="1400"/>
            </a:lvl1pPr>
          </a:lstStyle>
          <a:p>
            <a:fld id="{DE1A09EF-6BF6-41F5-AFCD-EE03443A906A}" type="slidenum">
              <a:rPr lang="id-ID" smtClean="0"/>
            </a:fld>
            <a:endParaRPr lang="id-ID"/>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9" presetClass="entr" presetSubtype="0" fill="hold" grpId="0" nodeType="withEffect">
                                  <p:stCondLst>
                                    <p:cond delay="0"/>
                                  </p:stCondLst>
                                  <p:childTnLst>
                                    <p:set>
                                      <p:cBhvr>
                                        <p:cTn id="6" dur="1" fill="hold">
                                          <p:stCondLst>
                                            <p:cond delay="0"/>
                                          </p:stCondLst>
                                        </p:cTn>
                                        <p:tgtEl>
                                          <p:spTgt spid="1026"/>
                                        </p:tgtEl>
                                        <p:attrNameLst>
                                          <p:attrName>style.visibility</p:attrName>
                                        </p:attrNameLst>
                                      </p:cBhvr>
                                      <p:to>
                                        <p:strVal val="visible"/>
                                      </p:to>
                                    </p:set>
                                    <p:anim calcmode="lin" valueType="num">
                                      <p:cBhvr>
                                        <p:cTn id="7" dur="1000" fill="hold"/>
                                        <p:tgtEl>
                                          <p:spTgt spid="1026"/>
                                        </p:tgtEl>
                                        <p:attrNameLst>
                                          <p:attrName>ppt_x</p:attrName>
                                        </p:attrNameLst>
                                      </p:cBhvr>
                                      <p:tavLst>
                                        <p:tav tm="0">
                                          <p:val>
                                            <p:strVal val="#ppt_x-.2"/>
                                          </p:val>
                                        </p:tav>
                                        <p:tav tm="100000">
                                          <p:val>
                                            <p:strVal val="#ppt_x"/>
                                          </p:val>
                                        </p:tav>
                                      </p:tavLst>
                                    </p:anim>
                                    <p:anim calcmode="lin" valueType="num">
                                      <p:cBhvr>
                                        <p:cTn id="8" dur="1000" fill="hold"/>
                                        <p:tgtEl>
                                          <p:spTgt spid="1026"/>
                                        </p:tgtEl>
                                        <p:attrNameLst>
                                          <p:attrName>ppt_y</p:attrName>
                                        </p:attrNameLst>
                                      </p:cBhvr>
                                      <p:tavLst>
                                        <p:tav tm="0">
                                          <p:val>
                                            <p:strVal val="#ppt_y"/>
                                          </p:val>
                                        </p:tav>
                                        <p:tav tm="100000">
                                          <p:val>
                                            <p:strVal val="#ppt_y"/>
                                          </p:val>
                                        </p:tav>
                                      </p:tavLst>
                                    </p:anim>
                                    <p:animEffect transition="in" filter="wipe(right)" prLst="gradientSize: 0.1">
                                      <p:cBhvr>
                                        <p:cTn id="9" dur="1000"/>
                                        <p:tgtEl>
                                          <p:spTgt spid="1026"/>
                                        </p:tgtEl>
                                      </p:cBhvr>
                                    </p:animEffect>
                                  </p:childTnLst>
                                </p:cTn>
                              </p:par>
                              <p:par>
                                <p:cTn id="10" presetID="29" presetClass="entr" presetSubtype="0" fill="hold" grpId="0" nodeType="withEffect">
                                  <p:stCondLst>
                                    <p:cond delay="0"/>
                                  </p:stCondLst>
                                  <p:childTnLst>
                                    <p:set>
                                      <p:cBhvr>
                                        <p:cTn id="11" dur="1" fill="hold">
                                          <p:stCondLst>
                                            <p:cond delay="0"/>
                                          </p:stCondLst>
                                        </p:cTn>
                                        <p:tgtEl>
                                          <p:spTgt spid="1028"/>
                                        </p:tgtEl>
                                        <p:attrNameLst>
                                          <p:attrName>style.visibility</p:attrName>
                                        </p:attrNameLst>
                                      </p:cBhvr>
                                      <p:to>
                                        <p:strVal val="visible"/>
                                      </p:to>
                                    </p:set>
                                    <p:anim calcmode="lin" valueType="num">
                                      <p:cBhvr>
                                        <p:cTn id="12" dur="1000" fill="hold"/>
                                        <p:tgtEl>
                                          <p:spTgt spid="1028"/>
                                        </p:tgtEl>
                                        <p:attrNameLst>
                                          <p:attrName>ppt_x</p:attrName>
                                        </p:attrNameLst>
                                      </p:cBhvr>
                                      <p:tavLst>
                                        <p:tav tm="0">
                                          <p:val>
                                            <p:strVal val="#ppt_x-.2"/>
                                          </p:val>
                                        </p:tav>
                                        <p:tav tm="100000">
                                          <p:val>
                                            <p:strVal val="#ppt_x"/>
                                          </p:val>
                                        </p:tav>
                                      </p:tavLst>
                                    </p:anim>
                                    <p:anim calcmode="lin" valueType="num">
                                      <p:cBhvr>
                                        <p:cTn id="13" dur="1000" fill="hold"/>
                                        <p:tgtEl>
                                          <p:spTgt spid="1028"/>
                                        </p:tgtEl>
                                        <p:attrNameLst>
                                          <p:attrName>ppt_y</p:attrName>
                                        </p:attrNameLst>
                                      </p:cBhvr>
                                      <p:tavLst>
                                        <p:tav tm="0">
                                          <p:val>
                                            <p:strVal val="#ppt_y"/>
                                          </p:val>
                                        </p:tav>
                                        <p:tav tm="100000">
                                          <p:val>
                                            <p:strVal val="#ppt_y"/>
                                          </p:val>
                                        </p:tav>
                                      </p:tavLst>
                                    </p:anim>
                                    <p:animEffect transition="in" filter="wipe(right)" prLst="gradientSize: 0.1">
                                      <p:cBhvr>
                                        <p:cTn id="14" dur="1000"/>
                                        <p:tgtEl>
                                          <p:spTgt spid="10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26" grpId="0" bldLvl="0" animBg="1"/>
      <p:bldP spid="1028" grpId="0" bldLvl="0"/>
    </p:bldLst>
  </p:timing>
  <p:hf sldNum="0" hdr="0" ftr="0" dt="0"/>
  <p:txStyles>
    <p:titleStyle>
      <a:lvl1pPr algn="ctr" rtl="0" fontAlgn="base">
        <a:spcBef>
          <a:spcPct val="0"/>
        </a:spcBef>
        <a:spcAft>
          <a:spcPct val="0"/>
        </a:spcAft>
        <a:defRPr sz="4400" kern="1200">
          <a:solidFill>
            <a:schemeClr val="tx2"/>
          </a:solidFill>
          <a:latin typeface="+mj-lt"/>
          <a:ea typeface="+mj-ea"/>
          <a:cs typeface="+mj-cs"/>
        </a:defRPr>
      </a:lvl1pPr>
      <a:lvl2pPr algn="ctr" rtl="0" fontAlgn="base">
        <a:spcBef>
          <a:spcPct val="0"/>
        </a:spcBef>
        <a:spcAft>
          <a:spcPct val="0"/>
        </a:spcAft>
        <a:defRPr sz="4400">
          <a:solidFill>
            <a:schemeClr val="tx2"/>
          </a:solidFill>
          <a:latin typeface="Arial" panose="020B0604020202020204" pitchFamily="34" charset="0"/>
          <a:ea typeface="SimSun" panose="02010600030101010101" pitchFamily="2" charset="-122"/>
        </a:defRPr>
      </a:lvl2pPr>
      <a:lvl3pPr algn="ctr" rtl="0" fontAlgn="base">
        <a:spcBef>
          <a:spcPct val="0"/>
        </a:spcBef>
        <a:spcAft>
          <a:spcPct val="0"/>
        </a:spcAft>
        <a:defRPr sz="4400">
          <a:solidFill>
            <a:schemeClr val="tx2"/>
          </a:solidFill>
          <a:latin typeface="Arial" panose="020B0604020202020204" pitchFamily="34" charset="0"/>
          <a:ea typeface="SimSun" panose="02010600030101010101" pitchFamily="2" charset="-122"/>
        </a:defRPr>
      </a:lvl3pPr>
      <a:lvl4pPr algn="ctr" rtl="0" fontAlgn="base">
        <a:spcBef>
          <a:spcPct val="0"/>
        </a:spcBef>
        <a:spcAft>
          <a:spcPct val="0"/>
        </a:spcAft>
        <a:defRPr sz="4400">
          <a:solidFill>
            <a:schemeClr val="tx2"/>
          </a:solidFill>
          <a:latin typeface="Arial" panose="020B0604020202020204" pitchFamily="34" charset="0"/>
          <a:ea typeface="SimSun" panose="02010600030101010101" pitchFamily="2" charset="-122"/>
        </a:defRPr>
      </a:lvl4pPr>
      <a:lvl5pPr algn="ctr" rtl="0" fontAlgn="base">
        <a:spcBef>
          <a:spcPct val="0"/>
        </a:spcBef>
        <a:spcAft>
          <a:spcPct val="0"/>
        </a:spcAft>
        <a:defRPr sz="4400">
          <a:solidFill>
            <a:schemeClr val="tx2"/>
          </a:solidFill>
          <a:latin typeface="Arial" panose="020B0604020202020204" pitchFamily="34" charset="0"/>
          <a:ea typeface="SimSun" panose="02010600030101010101" pitchFamily="2" charset="-122"/>
        </a:defRPr>
      </a:lvl5pPr>
      <a:lvl6pPr marL="457200" algn="ctr" rtl="0" fontAlgn="base">
        <a:spcBef>
          <a:spcPct val="0"/>
        </a:spcBef>
        <a:spcAft>
          <a:spcPct val="0"/>
        </a:spcAft>
        <a:defRPr sz="4400">
          <a:solidFill>
            <a:schemeClr val="tx2"/>
          </a:solidFill>
          <a:latin typeface="Arial" panose="020B0604020202020204" pitchFamily="34" charset="0"/>
          <a:ea typeface="SimSun" panose="02010600030101010101" pitchFamily="2" charset="-122"/>
        </a:defRPr>
      </a:lvl6pPr>
      <a:lvl7pPr marL="914400" algn="ctr" rtl="0" fontAlgn="base">
        <a:spcBef>
          <a:spcPct val="0"/>
        </a:spcBef>
        <a:spcAft>
          <a:spcPct val="0"/>
        </a:spcAft>
        <a:defRPr sz="4400">
          <a:solidFill>
            <a:schemeClr val="tx2"/>
          </a:solidFill>
          <a:latin typeface="Arial" panose="020B0604020202020204" pitchFamily="34" charset="0"/>
          <a:ea typeface="SimSun" panose="02010600030101010101" pitchFamily="2" charset="-122"/>
        </a:defRPr>
      </a:lvl7pPr>
      <a:lvl8pPr marL="1371600" algn="ctr" rtl="0" fontAlgn="base">
        <a:spcBef>
          <a:spcPct val="0"/>
        </a:spcBef>
        <a:spcAft>
          <a:spcPct val="0"/>
        </a:spcAft>
        <a:defRPr sz="4400">
          <a:solidFill>
            <a:schemeClr val="tx2"/>
          </a:solidFill>
          <a:latin typeface="Arial" panose="020B0604020202020204" pitchFamily="34" charset="0"/>
          <a:ea typeface="SimSun" panose="02010600030101010101" pitchFamily="2" charset="-122"/>
        </a:defRPr>
      </a:lvl8pPr>
      <a:lvl9pPr marL="1828800" algn="ctr" rtl="0" fontAlgn="base">
        <a:spcBef>
          <a:spcPct val="0"/>
        </a:spcBef>
        <a:spcAft>
          <a:spcPct val="0"/>
        </a:spcAft>
        <a:defRPr sz="4400">
          <a:solidFill>
            <a:schemeClr val="tx2"/>
          </a:solidFill>
          <a:latin typeface="Arial" panose="020B0604020202020204" pitchFamily="34" charset="0"/>
          <a:ea typeface="SimSun" panose="02010600030101010101" pitchFamily="2" charset="-122"/>
        </a:defRPr>
      </a:lvl9pPr>
    </p:titleStyle>
    <p:bodyStyle>
      <a:lvl1pPr marL="342900" indent="-342900" algn="l" rtl="0" fontAlgn="base">
        <a:spcBef>
          <a:spcPct val="20000"/>
        </a:spcBef>
        <a:spcAft>
          <a:spcPct val="0"/>
        </a:spcAft>
        <a:buChar char="•"/>
        <a:defRPr sz="3200" kern="1200">
          <a:solidFill>
            <a:schemeClr val="tx1"/>
          </a:solidFill>
          <a:latin typeface="+mn-lt"/>
          <a:ea typeface="+mn-ea"/>
          <a:cs typeface="+mn-cs"/>
        </a:defRPr>
      </a:lvl1pPr>
      <a:lvl2pPr marL="742950" indent="-285750" algn="l" rtl="0" fontAlgn="base">
        <a:spcBef>
          <a:spcPct val="20000"/>
        </a:spcBef>
        <a:spcAft>
          <a:spcPct val="0"/>
        </a:spcAft>
        <a:buChar char="–"/>
        <a:defRPr sz="2800" kern="1200">
          <a:solidFill>
            <a:schemeClr val="tx1"/>
          </a:solidFill>
          <a:latin typeface="+mn-lt"/>
          <a:ea typeface="+mn-ea"/>
          <a:cs typeface="+mn-cs"/>
        </a:defRPr>
      </a:lvl2pPr>
      <a:lvl3pPr marL="1143000" indent="-228600" algn="l" rtl="0" fontAlgn="base">
        <a:spcBef>
          <a:spcPct val="20000"/>
        </a:spcBef>
        <a:spcAft>
          <a:spcPct val="0"/>
        </a:spcAft>
        <a:buChar char="•"/>
        <a:defRPr sz="2400" kern="1200">
          <a:solidFill>
            <a:schemeClr val="tx1"/>
          </a:solidFill>
          <a:latin typeface="+mn-lt"/>
          <a:ea typeface="+mn-ea"/>
          <a:cs typeface="+mn-cs"/>
        </a:defRPr>
      </a:lvl3pPr>
      <a:lvl4pPr marL="1600200" indent="-228600" algn="l" rtl="0" fontAlgn="base">
        <a:spcBef>
          <a:spcPct val="20000"/>
        </a:spcBef>
        <a:spcAft>
          <a:spcPct val="0"/>
        </a:spcAft>
        <a:buChar char="–"/>
        <a:defRPr sz="2000" kern="1200">
          <a:solidFill>
            <a:schemeClr val="tx1"/>
          </a:solidFill>
          <a:latin typeface="+mn-lt"/>
          <a:ea typeface="+mn-ea"/>
          <a:cs typeface="+mn-cs"/>
        </a:defRPr>
      </a:lvl4pPr>
      <a:lvl5pPr marL="2057400" indent="-228600" algn="l" rtl="0" fontAlgn="base">
        <a:spcBef>
          <a:spcPct val="20000"/>
        </a:spcBef>
        <a:spcAft>
          <a:spcPct val="0"/>
        </a:spcAft>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image" Target="../media/image2.jpe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3.jpeg"/></Relationships>
</file>

<file path=ppt/slides/_rels/slide5.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3.jpeg"/></Relationships>
</file>

<file path=ppt/slides/_rels/slide6.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4.png"/></Relationships>
</file>

<file path=ppt/slides/_rels/slide7.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5.jpeg"/></Relationships>
</file>

<file path=ppt/slides/_rels/slide8.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6.png"/></Relationships>
</file>

<file path=ppt/slides/_rels/slide9.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7.jpeg"/></Relationships>
</file>

<file path=ppt/slides/_rels/slide10.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8.jpeg"/></Relationships>
</file>

<file path=ppt/slides/_rels/slide11.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9.png"/></Relationships>
</file>

<file path=ppt/slides/_rels/slide12.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10.jpe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gradFill>
          <a:gsLst>
            <a:gs pos="0">
              <a:srgbClr val="FBFB11"/>
            </a:gs>
            <a:gs pos="100000">
              <a:srgbClr val="838309"/>
            </a:gs>
          </a:gsLst>
          <a:lin scaled="0"/>
        </a:gradFill>
        <a:effectLst/>
      </p:bgPr>
    </p:bg>
    <p:spTree>
      <p:nvGrpSpPr>
        <p:cNvPr id="1" name=""/>
        <p:cNvGrpSpPr/>
        <p:nvPr/>
      </p:nvGrpSpPr>
      <p:grpSpPr>
        <a:xfrm>
          <a:off x="0" y="0"/>
          <a:ext cx="0" cy="0"/>
          <a:chOff x="0" y="0"/>
          <a:chExt cx="0" cy="0"/>
        </a:xfrm>
      </p:grpSpPr>
      <p:sp>
        <p:nvSpPr>
          <p:cNvPr id="3" name="Subtitle 2"/>
          <p:cNvSpPr>
            <a:spLocks noGrp="1"/>
          </p:cNvSpPr>
          <p:nvPr>
            <p:ph type="subTitle" idx="1"/>
          </p:nvPr>
        </p:nvSpPr>
        <p:spPr>
          <a:xfrm>
            <a:off x="-12700" y="57150"/>
            <a:ext cx="9154795" cy="6515100"/>
          </a:xfrm>
        </p:spPr>
        <p:txBody>
          <a:bodyPr>
            <a:normAutofit/>
          </a:bodyPr>
          <a:lstStyle/>
          <a:p>
            <a:pPr marL="514350" indent="-514350" algn="ctr"/>
            <a:r>
              <a:rPr lang="id-ID" dirty="0" smtClean="0">
                <a:solidFill>
                  <a:schemeClr val="tx1"/>
                </a:solidFill>
              </a:rPr>
              <a:t>PELUANG DAN TANTANGAN ENTREPRENEUR MAHASISWA FAKULTAS HUKUM</a:t>
            </a:r>
            <a:endParaRPr lang="id-ID" dirty="0" smtClean="0">
              <a:solidFill>
                <a:schemeClr val="tx1"/>
              </a:solidFill>
            </a:endParaRPr>
          </a:p>
          <a:p>
            <a:pPr marL="514350" indent="-514350" algn="just">
              <a:buFont typeface="+mj-lt"/>
              <a:buAutoNum type="arabicPeriod"/>
            </a:pPr>
            <a:endParaRPr lang="id-ID" dirty="0" smtClean="0">
              <a:solidFill>
                <a:schemeClr val="tx1"/>
              </a:solidFill>
            </a:endParaRPr>
          </a:p>
          <a:p>
            <a:endParaRPr lang="id-ID" dirty="0" smtClean="0">
              <a:solidFill>
                <a:schemeClr val="tx1"/>
              </a:solidFill>
            </a:endParaRPr>
          </a:p>
          <a:p>
            <a:endParaRPr lang="id-ID" b="1" dirty="0">
              <a:solidFill>
                <a:schemeClr val="tx1"/>
              </a:solidFill>
            </a:endParaRPr>
          </a:p>
        </p:txBody>
      </p:sp>
      <p:pic>
        <p:nvPicPr>
          <p:cNvPr id="5" name="Picture 1" descr="Tidak Asal Ketuk, Ternyata Ini Arti Ketukan Palu Hakim"/>
          <p:cNvPicPr/>
          <p:nvPr/>
        </p:nvPicPr>
        <p:blipFill>
          <a:blip r:embed="rId1">
            <a:extLst>
              <a:ext uri="{28A0092B-C50C-407E-A947-70E740481C1C}">
                <a14:useLocalDpi xmlns:a14="http://schemas.microsoft.com/office/drawing/2010/main" val="0"/>
              </a:ext>
            </a:extLst>
          </a:blip>
          <a:srcRect/>
          <a:stretch>
            <a:fillRect/>
          </a:stretch>
        </p:blipFill>
        <p:spPr bwMode="auto">
          <a:xfrm>
            <a:off x="267970" y="3281680"/>
            <a:ext cx="4462145" cy="3261360"/>
          </a:xfrm>
          <a:prstGeom prst="rect">
            <a:avLst/>
          </a:prstGeom>
          <a:noFill/>
          <a:ln>
            <a:noFill/>
          </a:ln>
        </p:spPr>
      </p:pic>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Judul 1"/>
          <p:cNvSpPr>
            <a:spLocks noGrp="1"/>
          </p:cNvSpPr>
          <p:nvPr>
            <p:ph type="title"/>
          </p:nvPr>
        </p:nvSpPr>
        <p:spPr/>
        <p:txBody>
          <a:bodyPr/>
          <a:p>
            <a:r>
              <a:rPr lang="id-ID" altLang="en-US" sz="3200">
                <a:solidFill>
                  <a:srgbClr val="FF0000"/>
                </a:solidFill>
              </a:rPr>
              <a:t>INTERDEPENDENSI ENTREPRENEUR</a:t>
            </a:r>
            <a:endParaRPr lang="id-ID" altLang="en-US" sz="3200">
              <a:solidFill>
                <a:srgbClr val="FF0000"/>
              </a:solidFill>
            </a:endParaRPr>
          </a:p>
        </p:txBody>
      </p:sp>
      <p:graphicFrame>
        <p:nvGraphicFramePr>
          <p:cNvPr id="4" name="Placeholder Konten 3"/>
          <p:cNvGraphicFramePr/>
          <p:nvPr>
            <p:ph idx="1"/>
          </p:nvPr>
        </p:nvGraphicFramePr>
        <p:xfrm>
          <a:off x="457200" y="1600200"/>
          <a:ext cx="8229600" cy="4646930"/>
        </p:xfrm>
        <a:graphic>
          <a:graphicData uri="http://schemas.openxmlformats.org/drawingml/2006/table">
            <a:tbl>
              <a:tblPr firstRow="1" bandRow="1">
                <a:tableStyleId>{5C22544A-7EE6-4342-B048-85BDC9FD1C3A}</a:tableStyleId>
              </a:tblPr>
              <a:tblGrid>
                <a:gridCol w="652780"/>
                <a:gridCol w="3088005"/>
                <a:gridCol w="4488815"/>
              </a:tblGrid>
              <a:tr h="605155">
                <a:tc>
                  <a:txBody>
                    <a:bodyPr/>
                    <a:p>
                      <a:pPr algn="ctr">
                        <a:buNone/>
                      </a:pPr>
                      <a:r>
                        <a:rPr lang="id-ID" altLang="en-US">
                          <a:solidFill>
                            <a:srgbClr val="FF0000"/>
                          </a:solidFill>
                        </a:rPr>
                        <a:t>NO</a:t>
                      </a:r>
                      <a:endParaRPr lang="id-ID" altLang="en-US">
                        <a:solidFill>
                          <a:srgbClr val="FF0000"/>
                        </a:solidFill>
                      </a:endParaRPr>
                    </a:p>
                  </a:txBody>
                  <a:tcPr/>
                </a:tc>
                <a:tc>
                  <a:txBody>
                    <a:bodyPr/>
                    <a:p>
                      <a:pPr algn="ctr">
                        <a:buNone/>
                      </a:pPr>
                      <a:r>
                        <a:rPr lang="id-ID" altLang="en-US">
                          <a:solidFill>
                            <a:srgbClr val="FF0000"/>
                          </a:solidFill>
                        </a:rPr>
                        <a:t>VARIABEL</a:t>
                      </a:r>
                      <a:endParaRPr lang="id-ID" altLang="en-US">
                        <a:solidFill>
                          <a:srgbClr val="FF0000"/>
                        </a:solidFill>
                      </a:endParaRPr>
                    </a:p>
                  </a:txBody>
                  <a:tcPr/>
                </a:tc>
                <a:tc>
                  <a:txBody>
                    <a:bodyPr/>
                    <a:p>
                      <a:pPr algn="ctr">
                        <a:buNone/>
                      </a:pPr>
                      <a:r>
                        <a:rPr lang="id-ID" altLang="en-US">
                          <a:solidFill>
                            <a:srgbClr val="FF0000"/>
                          </a:solidFill>
                        </a:rPr>
                        <a:t>DIMENSI</a:t>
                      </a:r>
                      <a:endParaRPr lang="id-ID" altLang="en-US">
                        <a:solidFill>
                          <a:srgbClr val="FF0000"/>
                        </a:solidFill>
                      </a:endParaRPr>
                    </a:p>
                  </a:txBody>
                  <a:tcPr/>
                </a:tc>
              </a:tr>
              <a:tr h="605155">
                <a:tc>
                  <a:txBody>
                    <a:bodyPr/>
                    <a:p>
                      <a:pPr>
                        <a:buNone/>
                      </a:pPr>
                      <a:r>
                        <a:rPr lang="id-ID" altLang="en-US"/>
                        <a:t>1</a:t>
                      </a:r>
                      <a:endParaRPr lang="id-ID" altLang="en-US"/>
                    </a:p>
                  </a:txBody>
                  <a:tcPr/>
                </a:tc>
                <a:tc>
                  <a:txBody>
                    <a:bodyPr/>
                    <a:p>
                      <a:pPr>
                        <a:buNone/>
                      </a:pPr>
                      <a:r>
                        <a:rPr lang="id-ID" altLang="en-US"/>
                        <a:t>JIWA ENTREPRENEUR</a:t>
                      </a:r>
                      <a:endParaRPr lang="id-ID" altLang="en-US"/>
                    </a:p>
                  </a:txBody>
                  <a:tcPr/>
                </a:tc>
                <a:tc>
                  <a:txBody>
                    <a:bodyPr/>
                    <a:p>
                      <a:pPr>
                        <a:buNone/>
                      </a:pPr>
                      <a:r>
                        <a:rPr lang="id-ID" altLang="en-US"/>
                        <a:t>Kreatif-Berani-Inovatif</a:t>
                      </a:r>
                      <a:endParaRPr lang="id-ID" altLang="en-US"/>
                    </a:p>
                  </a:txBody>
                  <a:tcPr/>
                </a:tc>
              </a:tr>
              <a:tr h="605155">
                <a:tc>
                  <a:txBody>
                    <a:bodyPr/>
                    <a:p>
                      <a:pPr>
                        <a:buNone/>
                      </a:pPr>
                      <a:r>
                        <a:rPr lang="id-ID" altLang="en-US"/>
                        <a:t>2</a:t>
                      </a:r>
                      <a:endParaRPr lang="id-ID" altLang="en-US"/>
                    </a:p>
                  </a:txBody>
                  <a:tcPr/>
                </a:tc>
                <a:tc>
                  <a:txBody>
                    <a:bodyPr/>
                    <a:p>
                      <a:pPr>
                        <a:buNone/>
                      </a:pPr>
                      <a:r>
                        <a:rPr lang="id-ID" altLang="en-US"/>
                        <a:t>PERSAINGAN</a:t>
                      </a:r>
                      <a:endParaRPr lang="id-ID" altLang="en-US"/>
                    </a:p>
                  </a:txBody>
                  <a:tcPr/>
                </a:tc>
                <a:tc>
                  <a:txBody>
                    <a:bodyPr/>
                    <a:p>
                      <a:pPr>
                        <a:buNone/>
                      </a:pPr>
                      <a:r>
                        <a:rPr lang="id-ID" altLang="en-US"/>
                        <a:t>Efisiensi-Efektivitas-Produktivitas</a:t>
                      </a:r>
                      <a:endParaRPr lang="id-ID" altLang="en-US"/>
                    </a:p>
                  </a:txBody>
                  <a:tcPr/>
                </a:tc>
              </a:tr>
              <a:tr h="605155">
                <a:tc>
                  <a:txBody>
                    <a:bodyPr/>
                    <a:p>
                      <a:pPr>
                        <a:buNone/>
                      </a:pPr>
                      <a:r>
                        <a:rPr lang="id-ID" altLang="en-US"/>
                        <a:t>3</a:t>
                      </a:r>
                      <a:endParaRPr lang="id-ID" altLang="en-US"/>
                    </a:p>
                  </a:txBody>
                  <a:tcPr/>
                </a:tc>
                <a:tc>
                  <a:txBody>
                    <a:bodyPr/>
                    <a:p>
                      <a:pPr>
                        <a:buNone/>
                      </a:pPr>
                      <a:r>
                        <a:rPr lang="id-ID" altLang="en-US"/>
                        <a:t>QUADRANT CASH FLOW</a:t>
                      </a:r>
                      <a:endParaRPr lang="id-ID" altLang="en-US"/>
                    </a:p>
                  </a:txBody>
                  <a:tcPr/>
                </a:tc>
                <a:tc>
                  <a:txBody>
                    <a:bodyPr/>
                    <a:p>
                      <a:pPr>
                        <a:buNone/>
                      </a:pPr>
                      <a:r>
                        <a:rPr lang="id-ID" altLang="en-US"/>
                        <a:t>Pekerja-Profesional-Pengusaha-Investor</a:t>
                      </a:r>
                      <a:endParaRPr lang="id-ID" altLang="en-US"/>
                    </a:p>
                  </a:txBody>
                  <a:tcPr/>
                </a:tc>
              </a:tr>
              <a:tr h="605155">
                <a:tc>
                  <a:txBody>
                    <a:bodyPr/>
                    <a:p>
                      <a:pPr>
                        <a:buNone/>
                      </a:pPr>
                      <a:r>
                        <a:rPr lang="id-ID" altLang="en-US"/>
                        <a:t>4</a:t>
                      </a:r>
                      <a:endParaRPr lang="id-ID" altLang="en-US"/>
                    </a:p>
                  </a:txBody>
                  <a:tcPr/>
                </a:tc>
                <a:tc>
                  <a:txBody>
                    <a:bodyPr/>
                    <a:p>
                      <a:pPr>
                        <a:buNone/>
                      </a:pPr>
                      <a:r>
                        <a:rPr lang="id-ID" altLang="en-US"/>
                        <a:t>REVOLUSI INDUSTRI 4.0</a:t>
                      </a:r>
                      <a:endParaRPr lang="id-ID" altLang="en-US"/>
                    </a:p>
                  </a:txBody>
                  <a:tcPr/>
                </a:tc>
                <a:tc>
                  <a:txBody>
                    <a:bodyPr/>
                    <a:p>
                      <a:pPr>
                        <a:buNone/>
                      </a:pPr>
                      <a:r>
                        <a:rPr lang="id-ID" altLang="en-US"/>
                        <a:t>Big Data-Coding-</a:t>
                      </a:r>
                      <a:r>
                        <a:rPr lang="id-ID" altLang="en-US" sz="1800">
                          <a:solidFill>
                            <a:schemeClr val="tx1"/>
                          </a:solidFill>
                          <a:sym typeface="+mn-ea"/>
                        </a:rPr>
                        <a:t>Artificial Intelligence</a:t>
                      </a:r>
                      <a:endParaRPr lang="id-ID" altLang="en-US" sz="1800">
                        <a:solidFill>
                          <a:schemeClr val="tx1"/>
                        </a:solidFill>
                        <a:sym typeface="+mn-ea"/>
                      </a:endParaRPr>
                    </a:p>
                  </a:txBody>
                  <a:tcPr/>
                </a:tc>
              </a:tr>
              <a:tr h="604520">
                <a:tc>
                  <a:txBody>
                    <a:bodyPr/>
                    <a:p>
                      <a:pPr>
                        <a:buNone/>
                      </a:pPr>
                      <a:r>
                        <a:rPr lang="id-ID" altLang="en-US"/>
                        <a:t>5.</a:t>
                      </a:r>
                      <a:endParaRPr lang="id-ID" altLang="en-US"/>
                    </a:p>
                  </a:txBody>
                  <a:tcPr/>
                </a:tc>
                <a:tc>
                  <a:txBody>
                    <a:bodyPr/>
                    <a:p>
                      <a:pPr>
                        <a:buNone/>
                      </a:pPr>
                      <a:r>
                        <a:rPr lang="id-ID" altLang="en-US"/>
                        <a:t>ERA VUCA</a:t>
                      </a:r>
                      <a:endParaRPr lang="id-ID" altLang="en-US"/>
                    </a:p>
                  </a:txBody>
                  <a:tcPr/>
                </a:tc>
                <a:tc>
                  <a:txBody>
                    <a:bodyPr/>
                    <a:p>
                      <a:pPr>
                        <a:buNone/>
                      </a:pPr>
                      <a:r>
                        <a:rPr lang="id-ID" altLang="en-US"/>
                        <a:t>Votality-Uncertainty-Complexity-Ambiguity</a:t>
                      </a:r>
                      <a:endParaRPr lang="id-ID" altLang="en-US"/>
                    </a:p>
                  </a:txBody>
                  <a:tcPr/>
                </a:tc>
              </a:tr>
              <a:tr h="1016635">
                <a:tc>
                  <a:txBody>
                    <a:bodyPr/>
                    <a:p>
                      <a:pPr>
                        <a:buNone/>
                      </a:pPr>
                      <a:r>
                        <a:rPr lang="id-ID" altLang="en-US"/>
                        <a:t>6.</a:t>
                      </a:r>
                      <a:endParaRPr lang="id-ID" altLang="en-US"/>
                    </a:p>
                  </a:txBody>
                  <a:tcPr/>
                </a:tc>
                <a:tc>
                  <a:txBody>
                    <a:bodyPr/>
                    <a:p>
                      <a:pPr>
                        <a:buNone/>
                      </a:pPr>
                      <a:r>
                        <a:rPr lang="id-ID" altLang="en-US"/>
                        <a:t>BUDAYA MANUSIA</a:t>
                      </a:r>
                      <a:endParaRPr lang="id-ID" altLang="en-US"/>
                    </a:p>
                  </a:txBody>
                  <a:tcPr/>
                </a:tc>
                <a:tc>
                  <a:txBody>
                    <a:bodyPr/>
                    <a:p>
                      <a:pPr>
                        <a:buNone/>
                      </a:pPr>
                      <a:r>
                        <a:rPr lang="id-ID" altLang="en-US"/>
                        <a:t>Hunting-Agrarian-Industrial-Information-Super Smart</a:t>
                      </a:r>
                      <a:endParaRPr lang="id-ID" altLang="en-US"/>
                    </a:p>
                  </a:txBody>
                  <a:tcPr/>
                </a:tc>
              </a:tr>
            </a:tbl>
          </a:graphicData>
        </a:graphic>
      </p:graphicFrame>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582594"/>
          </a:xfrm>
        </p:spPr>
        <p:txBody>
          <a:bodyPr>
            <a:normAutofit fontScale="90000"/>
          </a:bodyPr>
          <a:lstStyle/>
          <a:p>
            <a:r>
              <a:rPr lang="id-ID" dirty="0" smtClean="0">
                <a:solidFill>
                  <a:srgbClr val="FF0000"/>
                </a:solidFill>
              </a:rPr>
              <a:t>PENGERTIAN ENTREPRENEUR</a:t>
            </a:r>
            <a:endParaRPr lang="id-ID" dirty="0" smtClean="0">
              <a:solidFill>
                <a:srgbClr val="FF0000"/>
              </a:solidFill>
            </a:endParaRPr>
          </a:p>
        </p:txBody>
      </p:sp>
      <p:sp>
        <p:nvSpPr>
          <p:cNvPr id="3" name="Content Placeholder 2"/>
          <p:cNvSpPr>
            <a:spLocks noGrp="1"/>
          </p:cNvSpPr>
          <p:nvPr>
            <p:ph idx="1"/>
          </p:nvPr>
        </p:nvSpPr>
        <p:spPr>
          <a:xfrm>
            <a:off x="457200" y="1071546"/>
            <a:ext cx="8229600" cy="5054617"/>
          </a:xfrm>
        </p:spPr>
        <p:txBody>
          <a:bodyPr>
            <a:normAutofit fontScale="90000" lnSpcReduction="10000"/>
          </a:bodyPr>
          <a:lstStyle/>
          <a:p>
            <a:pPr algn="just"/>
            <a:r>
              <a:rPr lang="id-ID" b="1" dirty="0" smtClean="0"/>
              <a:t>Peter F Drucker</a:t>
            </a:r>
            <a:endParaRPr lang="id-ID" b="1" dirty="0" smtClean="0"/>
          </a:p>
          <a:p>
            <a:pPr algn="just">
              <a:buNone/>
            </a:pPr>
            <a:r>
              <a:rPr lang="id-ID" dirty="0" smtClean="0"/>
              <a:t>	Sebuah kemampuan untuk membuat atau menciptakan sesuatu yang </a:t>
            </a:r>
            <a:r>
              <a:rPr lang="id-ID" u="sng" dirty="0" smtClean="0"/>
              <a:t>baru &amp; berbeda</a:t>
            </a:r>
            <a:r>
              <a:rPr lang="id-ID" dirty="0" smtClean="0"/>
              <a:t>.</a:t>
            </a:r>
            <a:endParaRPr lang="id-ID" dirty="0" smtClean="0"/>
          </a:p>
          <a:p>
            <a:pPr algn="just">
              <a:buNone/>
            </a:pPr>
            <a:r>
              <a:rPr lang="id-ID" dirty="0" smtClean="0">
                <a:sym typeface="+mn-ea"/>
              </a:rPr>
              <a:t>   </a:t>
            </a:r>
            <a:endParaRPr lang="id-ID" dirty="0" smtClean="0">
              <a:sym typeface="+mn-ea"/>
            </a:endParaRPr>
          </a:p>
          <a:p>
            <a:pPr algn="just"/>
            <a:r>
              <a:rPr lang="id-ID" dirty="0" smtClean="0">
                <a:sym typeface="+mn-ea"/>
              </a:rPr>
              <a:t>Zimmerer</a:t>
            </a:r>
            <a:endParaRPr lang="id-ID" dirty="0" smtClean="0"/>
          </a:p>
          <a:p>
            <a:pPr algn="just">
              <a:buNone/>
            </a:pPr>
            <a:r>
              <a:rPr lang="id-ID" dirty="0" smtClean="0">
                <a:sym typeface="+mn-ea"/>
              </a:rPr>
              <a:t>	suatu proses penerapan </a:t>
            </a:r>
            <a:r>
              <a:rPr lang="id-ID" u="sng" dirty="0" smtClean="0">
                <a:solidFill>
                  <a:srgbClr val="FF0000"/>
                </a:solidFill>
                <a:sym typeface="+mn-ea"/>
              </a:rPr>
              <a:t>kreativitas</a:t>
            </a:r>
            <a:r>
              <a:rPr lang="id-ID" dirty="0" smtClean="0">
                <a:sym typeface="+mn-ea"/>
              </a:rPr>
              <a:t> dan </a:t>
            </a:r>
            <a:r>
              <a:rPr lang="id-ID" u="sng" dirty="0" smtClean="0">
                <a:sym typeface="+mn-ea"/>
              </a:rPr>
              <a:t>inovasi</a:t>
            </a:r>
            <a:r>
              <a:rPr lang="id-ID" dirty="0" smtClean="0">
                <a:sym typeface="+mn-ea"/>
              </a:rPr>
              <a:t> dalam memecahkan persoalan dan menemukan peluang untuk memperbaiki kehidupan.</a:t>
            </a:r>
            <a:endParaRPr lang="id-ID" dirty="0" smtClean="0"/>
          </a:p>
          <a:p>
            <a:pPr algn="just">
              <a:buNone/>
            </a:pPr>
            <a:endParaRPr lang="id-ID" dirty="0" smtClean="0"/>
          </a:p>
          <a:p>
            <a:pPr marL="0" indent="0" algn="just">
              <a:buNone/>
            </a:pPr>
            <a:r>
              <a:rPr lang="id-ID" dirty="0" smtClean="0"/>
              <a:t> </a:t>
            </a:r>
            <a:endParaRPr lang="id-ID" dirty="0" smtClean="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Judul 1"/>
          <p:cNvSpPr>
            <a:spLocks noGrp="1"/>
          </p:cNvSpPr>
          <p:nvPr>
            <p:ph type="title"/>
          </p:nvPr>
        </p:nvSpPr>
        <p:spPr/>
        <p:txBody>
          <a:bodyPr/>
          <a:p>
            <a:r>
              <a:rPr lang="id-ID" altLang="en-US" sz="3200"/>
              <a:t>SEJARAH REVOLUSI INDUSTRI</a:t>
            </a:r>
            <a:endParaRPr lang="id-ID" altLang="en-US" sz="3200"/>
          </a:p>
        </p:txBody>
      </p:sp>
      <p:pic>
        <p:nvPicPr>
          <p:cNvPr id="5" name="Picture 5" descr="Indonesia tertinggal dalam tiga gelombang revolusi industri yang mengubah wajah manufaktur dunia."/>
          <p:cNvPicPr>
            <a:picLocks noChangeAspect="1"/>
          </p:cNvPicPr>
          <p:nvPr>
            <p:ph idx="1"/>
          </p:nvPr>
        </p:nvPicPr>
        <p:blipFill>
          <a:blip r:embed="rId1">
            <a:extLst>
              <a:ext uri="{28A0092B-C50C-407E-A947-70E740481C1C}">
                <a14:useLocalDpi xmlns:a14="http://schemas.microsoft.com/office/drawing/2010/main" val="0"/>
              </a:ext>
            </a:extLst>
          </a:blip>
          <a:srcRect l="-1117" t="-584" r="925" b="584"/>
          <a:stretch>
            <a:fillRect/>
          </a:stretch>
        </p:blipFill>
        <p:spPr bwMode="auto">
          <a:xfrm>
            <a:off x="1115695" y="1341120"/>
            <a:ext cx="7632700" cy="5434965"/>
          </a:xfrm>
          <a:prstGeom prst="foldedCorner">
            <a:avLst/>
          </a:prstGeom>
          <a:noFill/>
          <a:ln>
            <a:noFill/>
          </a:ln>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Judul 1"/>
          <p:cNvSpPr>
            <a:spLocks noGrp="1"/>
          </p:cNvSpPr>
          <p:nvPr>
            <p:ph type="title"/>
          </p:nvPr>
        </p:nvSpPr>
        <p:spPr>
          <a:xfrm>
            <a:off x="457200" y="274955"/>
            <a:ext cx="8229600" cy="768985"/>
          </a:xfrm>
        </p:spPr>
        <p:txBody>
          <a:bodyPr>
            <a:scene3d>
              <a:camera prst="orthographicFront"/>
              <a:lightRig rig="threePt" dir="t"/>
            </a:scene3d>
          </a:bodyPr>
          <a:p>
            <a:r>
              <a:rPr lang="id-ID" altLang="en-US" sz="2800">
                <a:ln w="22225">
                  <a:solidFill>
                    <a:schemeClr val="accent2"/>
                  </a:solidFill>
                  <a:prstDash val="solid"/>
                </a:ln>
                <a:solidFill>
                  <a:srgbClr val="FF0000"/>
                </a:solidFill>
                <a:effectLst/>
              </a:rPr>
              <a:t>SEJARAH REVOLUSI INDUSTRI</a:t>
            </a:r>
            <a:endParaRPr lang="id-ID" altLang="en-US" sz="2800">
              <a:ln w="22225">
                <a:solidFill>
                  <a:schemeClr val="accent2"/>
                </a:solidFill>
                <a:prstDash val="solid"/>
              </a:ln>
              <a:solidFill>
                <a:srgbClr val="FF0000"/>
              </a:solidFill>
              <a:effectLst/>
            </a:endParaRPr>
          </a:p>
        </p:txBody>
      </p:sp>
      <p:pic>
        <p:nvPicPr>
          <p:cNvPr id="5" name="Picture 5" descr="Indonesia tertinggal dalam tiga gelombang revolusi industri yang mengubah wajah manufaktur dunia."/>
          <p:cNvPicPr>
            <a:picLocks noChangeAspect="1"/>
          </p:cNvPicPr>
          <p:nvPr>
            <p:ph idx="1"/>
          </p:nvPr>
        </p:nvPicPr>
        <p:blipFill rotWithShape="1">
          <a:blip r:embed="rId1">
            <a:extLst>
              <a:ext uri="{28A0092B-C50C-407E-A947-70E740481C1C}">
                <a14:useLocalDpi xmlns:a14="http://schemas.microsoft.com/office/drawing/2010/main" val="0"/>
              </a:ext>
            </a:extLst>
          </a:blip>
          <a:srcRect b="650"/>
          <a:stretch>
            <a:fillRect/>
          </a:stretch>
        </p:blipFill>
        <p:spPr bwMode="auto">
          <a:xfrm>
            <a:off x="9525" y="1138555"/>
            <a:ext cx="9097010" cy="5682615"/>
          </a:xfrm>
          <a:prstGeom prst="rect">
            <a:avLst/>
          </a:prstGeom>
          <a:noFill/>
          <a:ln>
            <a:noFill/>
          </a:ln>
        </p:spPr>
      </p:pic>
      <p:sp>
        <p:nvSpPr>
          <p:cNvPr id="4" name="Heksagon 3"/>
          <p:cNvSpPr/>
          <p:nvPr/>
        </p:nvSpPr>
        <p:spPr>
          <a:xfrm>
            <a:off x="5836285" y="1774825"/>
            <a:ext cx="391795" cy="213995"/>
          </a:xfrm>
          <a:prstGeom prst="hexagon">
            <a:avLst/>
          </a:prstGeom>
          <a:gradFill rotWithShape="0">
            <a:gsLst>
              <a:gs pos="0">
                <a:schemeClr val="accent1"/>
              </a:gs>
              <a:gs pos="100000">
                <a:schemeClr val="accent2"/>
              </a:gs>
            </a:gsLst>
            <a:lin ang="5400000" scaled="1"/>
          </a:gradFill>
          <a:ln w="9525" cap="flat" cmpd="sng" algn="ctr">
            <a:solidFill>
              <a:schemeClr val="accent1"/>
            </a:solidFill>
            <a:prstDash val="solid"/>
            <a:round/>
            <a:headEnd type="none" w="med" len="med"/>
            <a:tailEnd type="none" w="med" len="med"/>
          </a:ln>
        </p:spPr>
        <p:txBody>
          <a:bodyPr vert="horz" wrap="none" lIns="91440" tIns="45720" rIns="91440" bIns="45720" numCol="1" anchor="ctr" anchorCtr="0" compatLnSpc="1"/>
          <a:p>
            <a:pPr marL="0" marR="0" indent="0" algn="l" defTabSz="914400" rtl="0" eaLnBrk="1" fontAlgn="base" latinLnBrk="0" hangingPunct="1">
              <a:lnSpc>
                <a:spcPct val="100000"/>
              </a:lnSpc>
              <a:spcBef>
                <a:spcPct val="0"/>
              </a:spcBef>
              <a:spcAft>
                <a:spcPct val="0"/>
              </a:spcAft>
              <a:buClrTx/>
              <a:buSzTx/>
              <a:buFontTx/>
              <a:buNone/>
            </a:pPr>
            <a:endParaRPr kumimoji="0" lang="zh-CN" altLang="en-US" sz="1800" b="0" i="0" u="none" strike="noStrike" cap="none" normalizeH="0" baseline="0" smtClean="0">
              <a:ln>
                <a:noFill/>
              </a:ln>
              <a:solidFill>
                <a:schemeClr val="tx1"/>
              </a:solidFill>
              <a:effectLst/>
              <a:latin typeface="Arial" panose="020B0604020202020204" pitchFamily="34" charset="0"/>
              <a:ea typeface="SimSun" panose="02010600030101010101" pitchFamily="2" charset="-122"/>
            </a:endParaRPr>
          </a:p>
        </p:txBody>
      </p:sp>
      <p:sp>
        <p:nvSpPr>
          <p:cNvPr id="6" name="Persegi panjang 5"/>
          <p:cNvSpPr/>
          <p:nvPr/>
        </p:nvSpPr>
        <p:spPr>
          <a:xfrm>
            <a:off x="7962900" y="1268730"/>
            <a:ext cx="785495" cy="360045"/>
          </a:xfrm>
          <a:prstGeom prst="rect">
            <a:avLst/>
          </a:prstGeom>
          <a:gradFill rotWithShape="0">
            <a:gsLst>
              <a:gs pos="0">
                <a:schemeClr val="accent1"/>
              </a:gs>
              <a:gs pos="100000">
                <a:schemeClr val="accent2"/>
              </a:gs>
            </a:gsLst>
            <a:lin ang="5400000" scaled="1"/>
          </a:gradFill>
          <a:ln w="9525" cap="flat" cmpd="sng" algn="ctr">
            <a:solidFill>
              <a:schemeClr val="accent1"/>
            </a:solidFill>
            <a:prstDash val="solid"/>
            <a:round/>
            <a:headEnd type="none" w="med" len="med"/>
            <a:tailEnd type="none" w="med" len="med"/>
          </a:ln>
        </p:spPr>
        <p:txBody>
          <a:bodyPr vert="horz" wrap="none" lIns="91440" tIns="45720" rIns="91440" bIns="45720" numCol="1" anchor="ctr" anchorCtr="0" compatLnSpc="1"/>
          <a:p>
            <a:pPr marL="0" marR="0" indent="0" algn="l" defTabSz="914400" rtl="0" eaLnBrk="1" fontAlgn="base" latinLnBrk="0" hangingPunct="1">
              <a:lnSpc>
                <a:spcPct val="100000"/>
              </a:lnSpc>
              <a:spcBef>
                <a:spcPct val="0"/>
              </a:spcBef>
              <a:spcAft>
                <a:spcPct val="0"/>
              </a:spcAft>
              <a:buClrTx/>
              <a:buSzTx/>
              <a:buFontTx/>
              <a:buNone/>
            </a:pPr>
            <a:endParaRPr kumimoji="0" lang="zh-CN" altLang="en-US" sz="1800" b="0" i="0" u="none" strike="noStrike" cap="none" normalizeH="0" baseline="0" smtClean="0">
              <a:ln>
                <a:noFill/>
              </a:ln>
              <a:solidFill>
                <a:schemeClr val="tx1"/>
              </a:solidFill>
              <a:effectLst/>
              <a:latin typeface="Arial" panose="020B0604020202020204" pitchFamily="34" charset="0"/>
              <a:ea typeface="SimSun" panose="02010600030101010101" pitchFamily="2" charset="-122"/>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Judul 1"/>
          <p:cNvSpPr>
            <a:spLocks noGrp="1"/>
          </p:cNvSpPr>
          <p:nvPr>
            <p:ph type="title"/>
          </p:nvPr>
        </p:nvSpPr>
        <p:spPr>
          <a:xfrm>
            <a:off x="8890" y="274955"/>
            <a:ext cx="9149715" cy="835660"/>
          </a:xfrm>
        </p:spPr>
        <p:txBody>
          <a:bodyPr>
            <a:scene3d>
              <a:camera prst="orthographicFront"/>
              <a:lightRig rig="threePt" dir="t"/>
            </a:scene3d>
          </a:bodyPr>
          <a:p>
            <a:r>
              <a:rPr lang="id-ID" altLang="en-US">
                <a:ln w="10160">
                  <a:solidFill>
                    <a:schemeClr val="accent5"/>
                  </a:solidFill>
                  <a:prstDash val="solid"/>
                </a:ln>
                <a:solidFill>
                  <a:srgbClr val="FF0000"/>
                </a:solidFill>
                <a:effectLst>
                  <a:outerShdw blurRad="38100" dist="22860" dir="5400000" algn="tl" rotWithShape="0">
                    <a:srgbClr val="000000">
                      <a:alpha val="30000"/>
                    </a:srgbClr>
                  </a:outerShdw>
                </a:effectLst>
              </a:rPr>
              <a:t>BUDAYA MASYARAKAT</a:t>
            </a:r>
            <a:endParaRPr lang="id-ID" altLang="en-US">
              <a:ln w="10160">
                <a:solidFill>
                  <a:schemeClr val="accent5"/>
                </a:solidFill>
                <a:prstDash val="solid"/>
              </a:ln>
              <a:solidFill>
                <a:srgbClr val="FF0000"/>
              </a:solidFill>
              <a:effectLst>
                <a:outerShdw blurRad="38100" dist="22860" dir="5400000" algn="tl" rotWithShape="0">
                  <a:srgbClr val="000000">
                    <a:alpha val="30000"/>
                  </a:srgbClr>
                </a:outerShdw>
              </a:effectLst>
            </a:endParaRPr>
          </a:p>
        </p:txBody>
      </p:sp>
      <p:pic>
        <p:nvPicPr>
          <p:cNvPr id="4" name="Picture 2" descr="https://miro.medium.com/max/624/1*s9i_ElEzq1LaWn3yqTJukA.png"/>
          <p:cNvPicPr>
            <a:picLocks noChangeAspect="1"/>
          </p:cNvPicPr>
          <p:nvPr>
            <p:ph idx="1"/>
          </p:nvPr>
        </p:nvPicPr>
        <p:blipFill>
          <a:blip r:embed="rId1">
            <a:extLst>
              <a:ext uri="{28A0092B-C50C-407E-A947-70E740481C1C}">
                <a14:useLocalDpi xmlns:a14="http://schemas.microsoft.com/office/drawing/2010/main" val="0"/>
              </a:ext>
            </a:extLst>
          </a:blip>
          <a:srcRect/>
          <a:stretch>
            <a:fillRect/>
          </a:stretch>
        </p:blipFill>
        <p:spPr bwMode="auto">
          <a:xfrm>
            <a:off x="142240" y="1417955"/>
            <a:ext cx="9015730" cy="4410075"/>
          </a:xfrm>
          <a:prstGeom prst="rect">
            <a:avLst/>
          </a:prstGeom>
          <a:noFill/>
          <a:ln>
            <a:noFill/>
          </a:ln>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Judul 1"/>
          <p:cNvSpPr>
            <a:spLocks noGrp="1"/>
          </p:cNvSpPr>
          <p:nvPr>
            <p:ph type="title"/>
          </p:nvPr>
        </p:nvSpPr>
        <p:spPr/>
        <p:txBody>
          <a:bodyPr/>
          <a:p>
            <a:r>
              <a:rPr lang="id-ID" altLang="en-US">
                <a:solidFill>
                  <a:srgbClr val="FF0000"/>
                </a:solidFill>
              </a:rPr>
              <a:t>LANDSCAPE PROFESI</a:t>
            </a:r>
            <a:endParaRPr lang="id-ID" altLang="en-US">
              <a:solidFill>
                <a:srgbClr val="FF0000"/>
              </a:solidFill>
            </a:endParaRPr>
          </a:p>
        </p:txBody>
      </p:sp>
      <p:pic>
        <p:nvPicPr>
          <p:cNvPr id="7" name="Picture 7" descr="https://qph.fs.quoracdn.net/main-qimg-5c2d43693f17ea3684e9b365ebcc602f"/>
          <p:cNvPicPr>
            <a:picLocks noChangeAspect="1"/>
          </p:cNvPicPr>
          <p:nvPr>
            <p:ph idx="1"/>
          </p:nvPr>
        </p:nvPicPr>
        <p:blipFill>
          <a:blip r:embed="rId1">
            <a:extLst>
              <a:ext uri="{28A0092B-C50C-407E-A947-70E740481C1C}">
                <a14:useLocalDpi xmlns:a14="http://schemas.microsoft.com/office/drawing/2010/main" val="0"/>
              </a:ext>
            </a:extLst>
          </a:blip>
          <a:srcRect/>
          <a:stretch>
            <a:fillRect/>
          </a:stretch>
        </p:blipFill>
        <p:spPr bwMode="auto">
          <a:xfrm>
            <a:off x="59690" y="1485265"/>
            <a:ext cx="9084310" cy="5349240"/>
          </a:xfrm>
          <a:prstGeom prst="rect">
            <a:avLst/>
          </a:prstGeom>
          <a:noFill/>
          <a:ln>
            <a:noFill/>
          </a:ln>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Judul 1"/>
          <p:cNvSpPr>
            <a:spLocks noGrp="1"/>
          </p:cNvSpPr>
          <p:nvPr>
            <p:ph type="title"/>
          </p:nvPr>
        </p:nvSpPr>
        <p:spPr/>
        <p:txBody>
          <a:bodyPr/>
          <a:p>
            <a:endParaRPr lang="id-ID" altLang="en-US"/>
          </a:p>
        </p:txBody>
      </p:sp>
      <p:pic>
        <p:nvPicPr>
          <p:cNvPr id="4" name="Picture 3" descr="https://miro.medium.com/max/639/1*FN4onTb0UPuMrUmn-CdX2g.png"/>
          <p:cNvPicPr>
            <a:picLocks noChangeAspect="1"/>
          </p:cNvPicPr>
          <p:nvPr>
            <p:ph idx="1"/>
          </p:nvPr>
        </p:nvPicPr>
        <p:blipFill>
          <a:blip r:embed="rId1">
            <a:extLst>
              <a:ext uri="{28A0092B-C50C-407E-A947-70E740481C1C}">
                <a14:useLocalDpi xmlns:a14="http://schemas.microsoft.com/office/drawing/2010/main" val="0"/>
              </a:ext>
            </a:extLst>
          </a:blip>
          <a:srcRect/>
          <a:stretch>
            <a:fillRect/>
          </a:stretch>
        </p:blipFill>
        <p:spPr bwMode="auto">
          <a:xfrm>
            <a:off x="329565" y="1299845"/>
            <a:ext cx="8698865" cy="4485640"/>
          </a:xfrm>
          <a:prstGeom prst="rect">
            <a:avLst/>
          </a:prstGeom>
          <a:noFill/>
          <a:ln>
            <a:noFill/>
          </a:ln>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5" name="Judul 4"/>
          <p:cNvSpPr>
            <a:spLocks noGrp="1"/>
          </p:cNvSpPr>
          <p:nvPr>
            <p:ph type="title"/>
          </p:nvPr>
        </p:nvSpPr>
        <p:spPr/>
        <p:txBody>
          <a:bodyPr/>
          <a:p>
            <a:r>
              <a:rPr lang="id-ID" altLang="en-US" sz="2800">
                <a:solidFill>
                  <a:srgbClr val="FF0000"/>
                </a:solidFill>
              </a:rPr>
              <a:t>BISNIS PRODUK BERUBAH BISNIS PLATFORM</a:t>
            </a:r>
            <a:endParaRPr lang="id-ID" altLang="en-US" sz="2800">
              <a:solidFill>
                <a:srgbClr val="FF0000"/>
              </a:solidFill>
            </a:endParaRPr>
          </a:p>
        </p:txBody>
      </p:sp>
      <p:pic>
        <p:nvPicPr>
          <p:cNvPr id="4" name="Placeholder Konten 3" descr="marketplacee"/>
          <p:cNvPicPr>
            <a:picLocks noChangeAspect="1"/>
          </p:cNvPicPr>
          <p:nvPr>
            <p:ph idx="1"/>
          </p:nvPr>
        </p:nvPicPr>
        <p:blipFill>
          <a:blip r:embed="rId1"/>
          <a:stretch>
            <a:fillRect/>
          </a:stretch>
        </p:blipFill>
        <p:spPr>
          <a:xfrm>
            <a:off x="1094740" y="2110105"/>
            <a:ext cx="6953250" cy="3505200"/>
          </a:xfrm>
          <a:prstGeom prst="rect">
            <a:avLst/>
          </a:prstGeom>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Judul 1"/>
          <p:cNvSpPr>
            <a:spLocks noGrp="1"/>
          </p:cNvSpPr>
          <p:nvPr>
            <p:ph type="title"/>
          </p:nvPr>
        </p:nvSpPr>
        <p:spPr/>
        <p:txBody>
          <a:bodyPr/>
          <a:p>
            <a:r>
              <a:rPr lang="id-ID" altLang="en-US">
                <a:solidFill>
                  <a:srgbClr val="FF0000"/>
                </a:solidFill>
              </a:rPr>
              <a:t>PLATFORM BISNIS DUNIA</a:t>
            </a:r>
            <a:endParaRPr lang="id-ID" altLang="en-US">
              <a:solidFill>
                <a:srgbClr val="FF0000"/>
              </a:solidFill>
            </a:endParaRPr>
          </a:p>
        </p:txBody>
      </p:sp>
      <p:pic>
        <p:nvPicPr>
          <p:cNvPr id="10" name="Picture 10" descr="Ini Dia 14 Perusahaan Global Jagoan Industri 4.0"/>
          <p:cNvPicPr>
            <a:picLocks noChangeAspect="1"/>
          </p:cNvPicPr>
          <p:nvPr>
            <p:ph idx="1"/>
          </p:nvPr>
        </p:nvPicPr>
        <p:blipFill>
          <a:blip r:embed="rId1">
            <a:extLst>
              <a:ext uri="{28A0092B-C50C-407E-A947-70E740481C1C}">
                <a14:useLocalDpi xmlns:a14="http://schemas.microsoft.com/office/drawing/2010/main" val="0"/>
              </a:ext>
            </a:extLst>
          </a:blip>
          <a:srcRect/>
          <a:stretch>
            <a:fillRect/>
          </a:stretch>
        </p:blipFill>
        <p:spPr bwMode="auto">
          <a:xfrm>
            <a:off x="382270" y="1417955"/>
            <a:ext cx="8760460" cy="5405120"/>
          </a:xfrm>
          <a:prstGeom prst="rect">
            <a:avLst/>
          </a:prstGeom>
          <a:noFill/>
          <a:ln>
            <a:noFill/>
          </a:ln>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5" name="Judul 4"/>
          <p:cNvSpPr>
            <a:spLocks noGrp="1"/>
          </p:cNvSpPr>
          <p:nvPr>
            <p:ph type="title"/>
          </p:nvPr>
        </p:nvSpPr>
        <p:spPr/>
        <p:txBody>
          <a:bodyPr/>
          <a:p>
            <a:r>
              <a:rPr lang="id-ID" altLang="en-US">
                <a:solidFill>
                  <a:srgbClr val="FF0000"/>
                </a:solidFill>
              </a:rPr>
              <a:t>PLATFORM MEDSOS</a:t>
            </a:r>
            <a:endParaRPr lang="id-ID" altLang="en-US">
              <a:solidFill>
                <a:srgbClr val="FF0000"/>
              </a:solidFill>
            </a:endParaRPr>
          </a:p>
        </p:txBody>
      </p:sp>
      <p:pic>
        <p:nvPicPr>
          <p:cNvPr id="4" name="Placeholder Konten 3" descr="sosmed"/>
          <p:cNvPicPr>
            <a:picLocks noChangeAspect="1"/>
          </p:cNvPicPr>
          <p:nvPr>
            <p:ph idx="1"/>
          </p:nvPr>
        </p:nvPicPr>
        <p:blipFill>
          <a:blip r:embed="rId1"/>
          <a:stretch>
            <a:fillRect/>
          </a:stretch>
        </p:blipFill>
        <p:spPr>
          <a:xfrm>
            <a:off x="123825" y="1413510"/>
            <a:ext cx="8895715" cy="5114290"/>
          </a:xfrm>
          <a:prstGeom prst="rect">
            <a:avLst/>
          </a:prstGeom>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5" name="Judul 4"/>
          <p:cNvSpPr>
            <a:spLocks noGrp="1"/>
          </p:cNvSpPr>
          <p:nvPr>
            <p:ph type="title"/>
          </p:nvPr>
        </p:nvSpPr>
        <p:spPr/>
        <p:txBody>
          <a:bodyPr/>
          <a:p>
            <a:r>
              <a:rPr lang="id-ID" altLang="en-US">
                <a:solidFill>
                  <a:srgbClr val="FF0000"/>
                </a:solidFill>
              </a:rPr>
              <a:t>E-COMMERCE</a:t>
            </a:r>
            <a:endParaRPr lang="id-ID" altLang="en-US">
              <a:solidFill>
                <a:srgbClr val="FF0000"/>
              </a:solidFill>
            </a:endParaRPr>
          </a:p>
        </p:txBody>
      </p:sp>
      <p:pic>
        <p:nvPicPr>
          <p:cNvPr id="4" name="Placeholder Konten 3" descr="iot-600x395"/>
          <p:cNvPicPr>
            <a:picLocks noChangeAspect="1"/>
          </p:cNvPicPr>
          <p:nvPr>
            <p:ph idx="1"/>
          </p:nvPr>
        </p:nvPicPr>
        <p:blipFill>
          <a:blip r:embed="rId1"/>
          <a:stretch>
            <a:fillRect/>
          </a:stretch>
        </p:blipFill>
        <p:spPr>
          <a:xfrm>
            <a:off x="609600" y="1381125"/>
            <a:ext cx="8342630" cy="5205730"/>
          </a:xfrm>
          <a:prstGeom prst="rect">
            <a:avLst/>
          </a:prstGeom>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Judul 1"/>
          <p:cNvSpPr>
            <a:spLocks noGrp="1"/>
          </p:cNvSpPr>
          <p:nvPr>
            <p:ph type="title"/>
          </p:nvPr>
        </p:nvSpPr>
        <p:spPr/>
        <p:txBody>
          <a:bodyPr/>
          <a:p>
            <a:endParaRPr lang="id-ID" altLang="en-US"/>
          </a:p>
        </p:txBody>
      </p:sp>
      <p:sp>
        <p:nvSpPr>
          <p:cNvPr id="3" name="Placeholder Konten 2"/>
          <p:cNvSpPr>
            <a:spLocks noGrp="1"/>
          </p:cNvSpPr>
          <p:nvPr>
            <p:ph idx="1"/>
          </p:nvPr>
        </p:nvSpPr>
        <p:spPr>
          <a:xfrm>
            <a:off x="457200" y="1322705"/>
            <a:ext cx="8229600" cy="4803775"/>
          </a:xfrm>
        </p:spPr>
        <p:txBody>
          <a:bodyPr/>
          <a:p>
            <a:r>
              <a:rPr lang="id-ID" altLang="en-US" sz="2800"/>
              <a:t>BPS, jumlah penganggur per Februari 2019 untuk diploma naik 8,5%, sedangkan sarjana meningkat 25%.</a:t>
            </a:r>
            <a:endParaRPr lang="id-ID" altLang="en-US" sz="2800"/>
          </a:p>
          <a:p>
            <a:pPr algn="just"/>
            <a:r>
              <a:rPr lang="id-ID" altLang="en-US" sz="2800"/>
              <a:t>Landscape trend pekerjaan yang tersedia saat ini mungkin akan menghilang dimasa depan, tetapi tipe pekerjaan baru akan tumbuh untuk memenuhi kebutuhan RI 4.0</a:t>
            </a:r>
            <a:endParaRPr lang="id-ID" altLang="en-US" sz="2800"/>
          </a:p>
          <a:p>
            <a:pPr algn="just"/>
            <a:r>
              <a:rPr lang="id-ID" altLang="en-US" sz="2800"/>
              <a:t>Tahun 1970, Alvin Toffler sudah meramalkan “bahwa buta aksara bukan tidak bisa membaca dan menulis TETAPI tidak bisa belajar, tidak mau belajar, dan enggan belajar kembali”.</a:t>
            </a:r>
            <a:endParaRPr lang="id-ID" altLang="en-US" sz="280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Judul 1"/>
          <p:cNvSpPr>
            <a:spLocks noGrp="1"/>
          </p:cNvSpPr>
          <p:nvPr>
            <p:ph type="title"/>
          </p:nvPr>
        </p:nvSpPr>
        <p:spPr>
          <a:xfrm>
            <a:off x="457200" y="274955"/>
            <a:ext cx="8229600" cy="676910"/>
          </a:xfrm>
        </p:spPr>
        <p:txBody>
          <a:bodyPr/>
          <a:p>
            <a:endParaRPr lang="id-ID" altLang="en-US"/>
          </a:p>
        </p:txBody>
      </p:sp>
      <p:sp>
        <p:nvSpPr>
          <p:cNvPr id="3" name="Placeholder Konten 2"/>
          <p:cNvSpPr>
            <a:spLocks noGrp="1"/>
          </p:cNvSpPr>
          <p:nvPr>
            <p:ph idx="1"/>
          </p:nvPr>
        </p:nvSpPr>
        <p:spPr>
          <a:xfrm>
            <a:off x="457200" y="1122045"/>
            <a:ext cx="8229600" cy="5004435"/>
          </a:xfrm>
        </p:spPr>
        <p:txBody>
          <a:bodyPr/>
          <a:p>
            <a:pPr algn="just"/>
            <a:r>
              <a:rPr lang="id-ID" altLang="en-US" sz="2400">
                <a:latin typeface="Arial" panose="020B0604020202020204" pitchFamily="34" charset="0"/>
                <a:cs typeface="Arial" panose="020B0604020202020204" pitchFamily="34" charset="0"/>
              </a:rPr>
              <a:t>58% pemberikerja menyatakan bahwa pengetahuan dan keterampilan yang dimiliki lulusan S1 tidak sesuai dengan yang mereka harapkan (Mourshed, Farrell, Barton. 2012. Education to Employment: Designing a System that Works)</a:t>
            </a:r>
            <a:endParaRPr lang="id-ID" altLang="en-US" sz="2400">
              <a:latin typeface="Arial" panose="020B0604020202020204" pitchFamily="34" charset="0"/>
              <a:cs typeface="Arial" panose="020B0604020202020204" pitchFamily="34" charset="0"/>
            </a:endParaRPr>
          </a:p>
          <a:p>
            <a:pPr algn="just"/>
            <a:r>
              <a:rPr lang="id-ID" altLang="en-US" sz="2400">
                <a:latin typeface="Arial" panose="020B0604020202020204" pitchFamily="34" charset="0"/>
                <a:cs typeface="Arial" panose="020B0604020202020204" pitchFamily="34" charset="0"/>
              </a:rPr>
              <a:t>Dunia kerja membutuhkan kombinasi berbagai skills  yang yang berbeda yang berbeda dengan yang selama ini diberikan oleh sistem pendidikan tinggi (Marmolejo, World Bank, 2017)</a:t>
            </a:r>
            <a:endParaRPr lang="id-ID" altLang="en-US" sz="2400">
              <a:latin typeface="Arial" panose="020B0604020202020204" pitchFamily="34" charset="0"/>
              <a:cs typeface="Arial" panose="020B0604020202020204" pitchFamily="34" charset="0"/>
            </a:endParaRPr>
          </a:p>
          <a:p>
            <a:pPr algn="just"/>
            <a:r>
              <a:rPr lang="id-ID" altLang="en-US" sz="2400">
                <a:latin typeface="Arial" panose="020B0604020202020204" pitchFamily="34" charset="0"/>
                <a:cs typeface="Arial" panose="020B0604020202020204" pitchFamily="34" charset="0"/>
              </a:rPr>
              <a:t>10 kualifikasi tenaga kerja yang dibutuhkan di masa depan: 1. positive work habits; 2. leadership; 3 communication; 4. technical; writing; 6. English; 7. problem solving; 8. reading; 9. computer; team work (World bank 2014)</a:t>
            </a:r>
            <a:endParaRPr lang="id-ID" altLang="en-US" sz="2400">
              <a:latin typeface="Arial" panose="020B0604020202020204" pitchFamily="34" charset="0"/>
              <a:cs typeface="Arial" panose="020B0604020202020204" pitchFamily="34" charset="0"/>
            </a:endParaRPr>
          </a:p>
          <a:p>
            <a:pPr algn="just"/>
            <a:endParaRPr lang="id-ID" altLang="en-US" sz="2400">
              <a:latin typeface="Arial" panose="020B0604020202020204" pitchFamily="34" charset="0"/>
              <a:cs typeface="Arial" panose="020B0604020202020204" pitchFamily="34" charset="0"/>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Judul 1"/>
          <p:cNvSpPr>
            <a:spLocks noGrp="1"/>
          </p:cNvSpPr>
          <p:nvPr>
            <p:ph type="title"/>
          </p:nvPr>
        </p:nvSpPr>
        <p:spPr>
          <a:xfrm>
            <a:off x="457200" y="274955"/>
            <a:ext cx="8229600" cy="1713865"/>
          </a:xfrm>
        </p:spPr>
        <p:txBody>
          <a:bodyPr/>
          <a:p>
            <a:r>
              <a:rPr lang="id-ID" altLang="en-US" sz="2400">
                <a:solidFill>
                  <a:srgbClr val="FF0000"/>
                </a:solidFill>
              </a:rPr>
              <a:t>Artificial Intelligence dalam Industri Hukum, Menyongsong Masa Depan Dunia Hukum Tanpa Hakim dan Lawyer?</a:t>
            </a:r>
            <a:br>
              <a:rPr lang="id-ID" altLang="en-US" sz="2400">
                <a:solidFill>
                  <a:srgbClr val="FF0000"/>
                </a:solidFill>
              </a:rPr>
            </a:br>
            <a:r>
              <a:rPr lang="id-ID" altLang="en-US" sz="2400">
                <a:solidFill>
                  <a:srgbClr val="FF0000"/>
                </a:solidFill>
              </a:rPr>
              <a:t>(TWhere Law of Tech Meets Tech of Law dalam Normand Edwin Elnizar (2018)</a:t>
            </a:r>
            <a:endParaRPr lang="id-ID" altLang="en-US" sz="2400">
              <a:solidFill>
                <a:srgbClr val="FF0000"/>
              </a:solidFill>
            </a:endParaRPr>
          </a:p>
        </p:txBody>
      </p:sp>
      <p:sp>
        <p:nvSpPr>
          <p:cNvPr id="3" name="Placeholder Konten 2"/>
          <p:cNvSpPr>
            <a:spLocks noGrp="1"/>
          </p:cNvSpPr>
          <p:nvPr>
            <p:ph idx="1"/>
          </p:nvPr>
        </p:nvSpPr>
        <p:spPr>
          <a:xfrm>
            <a:off x="457200" y="1913890"/>
            <a:ext cx="8229600" cy="4212590"/>
          </a:xfrm>
        </p:spPr>
        <p:txBody>
          <a:bodyPr/>
          <a:p>
            <a:pPr algn="just"/>
            <a:r>
              <a:rPr lang="id-ID" altLang="en-US" sz="2000">
                <a:sym typeface="+mn-ea"/>
              </a:rPr>
              <a:t>Di era disrupsi telah membuat berbagai pekerjaan dialihkan kepada mesin atau robot berteknologi Artificial Intelligence (AI). Tidak terkecuali pada profesi hukum.</a:t>
            </a:r>
            <a:endParaRPr lang="id-ID" altLang="en-US" sz="2000"/>
          </a:p>
          <a:p>
            <a:pPr algn="just"/>
            <a:r>
              <a:rPr lang="id-ID" altLang="en-US" sz="2000"/>
              <a:t>Penggunaan AI dalam memutuskan perkara  menggantikan lawyers seperti Robot Ross yang dipakai law firm Baker Hostetler di Washington untuk mengatasi kepailitan. Ross adalah pengacara AI pertama di dunia (Karen Turner, the Washington Post, May 16 2016)</a:t>
            </a:r>
            <a:endParaRPr lang="id-ID" altLang="en-US" sz="2000"/>
          </a:p>
          <a:p>
            <a:pPr algn="just"/>
            <a:r>
              <a:rPr lang="id-ID" altLang="en-US" sz="2000"/>
              <a:t>Di Eropa sengketa kontraktual /perdata apapun diputuskan Robot ODR (platform yang disediakan oleh komisi Eropa untuk menyelesaiakan sengketa pengadilan)</a:t>
            </a:r>
            <a:endParaRPr lang="id-ID" altLang="en-US" sz="2000"/>
          </a:p>
          <a:p>
            <a:pPr algn="just"/>
            <a:r>
              <a:rPr lang="id-ID" altLang="en-US" sz="2000"/>
              <a:t>Hukumonline  telah meluncurkan produk berteknologi Artificial Intelligence (AI) bernama LIA (Legal Intelligent Asistant).</a:t>
            </a:r>
            <a:endParaRPr lang="id-ID" altLang="en-US" sz="2000"/>
          </a:p>
          <a:p>
            <a:pPr algn="just"/>
            <a:endParaRPr lang="id-ID" altLang="en-US" sz="200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Judul 1"/>
          <p:cNvSpPr>
            <a:spLocks noGrp="1"/>
          </p:cNvSpPr>
          <p:nvPr>
            <p:ph type="title"/>
          </p:nvPr>
        </p:nvSpPr>
        <p:spPr/>
        <p:txBody>
          <a:bodyPr/>
          <a:p>
            <a:r>
              <a:rPr lang="id-ID" altLang="en-US" sz="2800">
                <a:solidFill>
                  <a:srgbClr val="FF0000"/>
                </a:solidFill>
              </a:rPr>
              <a:t>PROBLEM: </a:t>
            </a:r>
            <a:br>
              <a:rPr lang="id-ID" altLang="en-US" sz="2800">
                <a:solidFill>
                  <a:srgbClr val="FF0000"/>
                </a:solidFill>
              </a:rPr>
            </a:br>
            <a:r>
              <a:rPr lang="id-ID" altLang="en-US" sz="2800">
                <a:solidFill>
                  <a:srgbClr val="FF0000"/>
                </a:solidFill>
              </a:rPr>
              <a:t>KOMPETISI HUKUM</a:t>
            </a:r>
            <a:endParaRPr lang="id-ID" altLang="en-US" sz="2800">
              <a:solidFill>
                <a:srgbClr val="FF0000"/>
              </a:solidFill>
            </a:endParaRPr>
          </a:p>
        </p:txBody>
      </p:sp>
      <p:sp>
        <p:nvSpPr>
          <p:cNvPr id="3" name="Placeholder Konten 2"/>
          <p:cNvSpPr>
            <a:spLocks noGrp="1"/>
          </p:cNvSpPr>
          <p:nvPr>
            <p:ph idx="1"/>
          </p:nvPr>
        </p:nvSpPr>
        <p:spPr/>
        <p:txBody>
          <a:bodyPr/>
          <a:p>
            <a:pPr algn="just"/>
            <a:r>
              <a:rPr lang="id-ID" altLang="en-US" sz="2800">
                <a:sym typeface="+mn-ea"/>
              </a:rPr>
              <a:t>Mewakili otoritas hukum Singapura, Abdullah menjelaskan kepada hadirin Techlaw.Fest 2018, Kamis (5/4), di Suntec Singapore Convention &amp; Exhibition Centre bahwa mungkin suatu saat para pihak yang berperkara tidak lagi membutuhkan advokat sebagai penyedia jasa layanan hukum. Pengguna jasa advokat selama ini mulai dari konsultasi hukum, pembuatan kontrak bisnis, hingga beracara dalam perkara di pengadilan kelak bisa </a:t>
            </a:r>
            <a:r>
              <a:rPr lang="id-ID" altLang="en-US" sz="2800">
                <a:solidFill>
                  <a:srgbClr val="FF0000"/>
                </a:solidFill>
                <a:sym typeface="+mn-ea"/>
              </a:rPr>
              <a:t>memilih beragam artificial intelligence untuk industri hukum yang saat ini marak dikembangkan.</a:t>
            </a:r>
            <a:endParaRPr lang="id-ID" altLang="en-US" sz="2800">
              <a:solidFill>
                <a:srgbClr val="FF0000"/>
              </a:solidFill>
            </a:endParaRPr>
          </a:p>
          <a:p>
            <a:pPr algn="just"/>
            <a:endParaRPr lang="id-ID" altLang="en-US" sz="2800">
              <a:solidFill>
                <a:srgbClr val="FF0000"/>
              </a:solidFill>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Judul 1"/>
          <p:cNvSpPr>
            <a:spLocks noGrp="1"/>
          </p:cNvSpPr>
          <p:nvPr>
            <p:ph type="title"/>
          </p:nvPr>
        </p:nvSpPr>
        <p:spPr/>
        <p:txBody>
          <a:bodyPr/>
          <a:p>
            <a:r>
              <a:rPr lang="id-ID" altLang="en-US" sz="3600">
                <a:solidFill>
                  <a:srgbClr val="FF0000"/>
                </a:solidFill>
              </a:rPr>
              <a:t>PROBLEM:</a:t>
            </a:r>
            <a:br>
              <a:rPr lang="id-ID" altLang="en-US" sz="3600">
                <a:solidFill>
                  <a:srgbClr val="FF0000"/>
                </a:solidFill>
              </a:rPr>
            </a:br>
            <a:r>
              <a:rPr lang="id-ID" altLang="en-US" sz="3600">
                <a:solidFill>
                  <a:srgbClr val="FF0000"/>
                </a:solidFill>
              </a:rPr>
              <a:t>KOMPETISI HUKUM</a:t>
            </a:r>
            <a:endParaRPr lang="id-ID" altLang="en-US" sz="3600">
              <a:solidFill>
                <a:srgbClr val="FF0000"/>
              </a:solidFill>
            </a:endParaRPr>
          </a:p>
        </p:txBody>
      </p:sp>
      <p:sp>
        <p:nvSpPr>
          <p:cNvPr id="3" name="Placeholder Konten 2"/>
          <p:cNvSpPr>
            <a:spLocks noGrp="1"/>
          </p:cNvSpPr>
          <p:nvPr>
            <p:ph idx="1"/>
          </p:nvPr>
        </p:nvSpPr>
        <p:spPr/>
        <p:txBody>
          <a:bodyPr/>
          <a:p>
            <a:pPr algn="just"/>
            <a:r>
              <a:rPr lang="id-ID" altLang="en-US"/>
              <a:t>tidak ada kebutuhan lagi menggunakan jasa lawyer Inggris karena di Singapura sudah ada lawyer yang memahaminya. Nah ditambah saat ini ada artificial intelligence, ada teknologi hukum berbasis internet, 10 tahun kedepan kita di Singapura mungkin sudah bisa berperkara tanpa lawyer,” katanya.</a:t>
            </a:r>
            <a:endParaRPr lang="id-ID" altLang="en-US"/>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Judul 1"/>
          <p:cNvSpPr>
            <a:spLocks noGrp="1"/>
          </p:cNvSpPr>
          <p:nvPr>
            <p:ph type="title"/>
          </p:nvPr>
        </p:nvSpPr>
        <p:spPr/>
        <p:txBody>
          <a:bodyPr/>
          <a:p>
            <a:r>
              <a:rPr lang="id-ID" altLang="en-US" sz="2800">
                <a:solidFill>
                  <a:srgbClr val="FF0000"/>
                </a:solidFill>
              </a:rPr>
              <a:t>PROBLEM:</a:t>
            </a:r>
            <a:br>
              <a:rPr lang="id-ID" altLang="en-US" sz="2800">
                <a:solidFill>
                  <a:srgbClr val="FF0000"/>
                </a:solidFill>
              </a:rPr>
            </a:br>
            <a:r>
              <a:rPr lang="id-ID" altLang="en-US" sz="2800">
                <a:solidFill>
                  <a:srgbClr val="FF0000"/>
                </a:solidFill>
              </a:rPr>
              <a:t>EFISIENSI-BIAYA HUKUM</a:t>
            </a:r>
            <a:endParaRPr lang="id-ID" altLang="en-US" sz="2800">
              <a:solidFill>
                <a:srgbClr val="FF0000"/>
              </a:solidFill>
            </a:endParaRPr>
          </a:p>
        </p:txBody>
      </p:sp>
      <p:sp>
        <p:nvSpPr>
          <p:cNvPr id="3" name="Placeholder Konten 2"/>
          <p:cNvSpPr>
            <a:spLocks noGrp="1"/>
          </p:cNvSpPr>
          <p:nvPr>
            <p:ph idx="1"/>
          </p:nvPr>
        </p:nvSpPr>
        <p:spPr/>
        <p:txBody>
          <a:bodyPr/>
          <a:p>
            <a:pPr algn="just"/>
            <a:r>
              <a:rPr lang="id-ID" altLang="en-US" sz="2800"/>
              <a:t>Abdullah menambahkan bahwa ada kenyataan lain soal komodifikasi di mana jasa hukum diperlakukan lebih sebagai komoditas alih-alih upaya memperoleh keadilan. Pengguna jasa hukum mencari efisiensi dalam biaya yang harus dikeluarkan dan efektifitas atas kebutuhannya. Menggunakan jasa lawyer mungkin tidak lagi menarik jika artificial intelligence sudah cukup memenuhinya.</a:t>
            </a:r>
            <a:endParaRPr lang="id-ID" altLang="en-US" sz="280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Judul 1"/>
          <p:cNvSpPr>
            <a:spLocks noGrp="1"/>
          </p:cNvSpPr>
          <p:nvPr>
            <p:ph type="title"/>
          </p:nvPr>
        </p:nvSpPr>
        <p:spPr/>
        <p:txBody>
          <a:bodyPr/>
          <a:p>
            <a:r>
              <a:rPr lang="id-ID" altLang="en-US" sz="3200">
                <a:solidFill>
                  <a:srgbClr val="FF0000"/>
                </a:solidFill>
              </a:rPr>
              <a:t>PROBLEM:</a:t>
            </a:r>
            <a:br>
              <a:rPr lang="id-ID" altLang="en-US" sz="3200">
                <a:solidFill>
                  <a:srgbClr val="FF0000"/>
                </a:solidFill>
              </a:rPr>
            </a:br>
            <a:r>
              <a:rPr lang="id-ID" altLang="en-US" sz="3200">
                <a:solidFill>
                  <a:srgbClr val="FF0000"/>
                </a:solidFill>
              </a:rPr>
              <a:t>EFKTIVITAS HUKUM</a:t>
            </a:r>
            <a:endParaRPr lang="id-ID" altLang="en-US" sz="3200">
              <a:solidFill>
                <a:srgbClr val="FF0000"/>
              </a:solidFill>
            </a:endParaRPr>
          </a:p>
        </p:txBody>
      </p:sp>
      <p:sp>
        <p:nvSpPr>
          <p:cNvPr id="3" name="Placeholder Konten 2"/>
          <p:cNvSpPr>
            <a:spLocks noGrp="1"/>
          </p:cNvSpPr>
          <p:nvPr>
            <p:ph idx="1"/>
          </p:nvPr>
        </p:nvSpPr>
        <p:spPr/>
        <p:txBody>
          <a:bodyPr/>
          <a:p>
            <a:pPr algn="just"/>
            <a:r>
              <a:rPr lang="id-ID" altLang="en-US"/>
              <a:t>Abdullah membayangkan kecanggihan teknologi ini akan membuat akses terhadap hukum tidak hanya makin mudah namun hanya makin murah. “Saya kira ini sangat baik untuk sistem hukum, membantu lebih banyak orang, tapi buruk bagi lawyer,” lanjutnya.</a:t>
            </a:r>
            <a:endParaRPr lang="id-ID" altLang="en-US"/>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Judul 1"/>
          <p:cNvSpPr>
            <a:spLocks noGrp="1"/>
          </p:cNvSpPr>
          <p:nvPr>
            <p:ph type="title"/>
          </p:nvPr>
        </p:nvSpPr>
        <p:spPr/>
        <p:txBody>
          <a:bodyPr/>
          <a:p>
            <a:r>
              <a:rPr lang="id-ID" altLang="en-US">
                <a:solidFill>
                  <a:srgbClr val="FF0000"/>
                </a:solidFill>
              </a:rPr>
              <a:t>SOLUSI: PROBLEM HUKUM</a:t>
            </a:r>
            <a:endParaRPr lang="id-ID" altLang="en-US">
              <a:solidFill>
                <a:srgbClr val="FF0000"/>
              </a:solidFill>
            </a:endParaRPr>
          </a:p>
        </p:txBody>
      </p:sp>
      <p:sp>
        <p:nvSpPr>
          <p:cNvPr id="3" name="Placeholder Konten 2"/>
          <p:cNvSpPr>
            <a:spLocks noGrp="1"/>
          </p:cNvSpPr>
          <p:nvPr>
            <p:ph idx="1"/>
          </p:nvPr>
        </p:nvSpPr>
        <p:spPr/>
        <p:txBody>
          <a:bodyPr/>
          <a:p>
            <a:pPr algn="just"/>
            <a:r>
              <a:rPr lang="id-ID" altLang="en-US" sz="2000"/>
              <a:t>Secara umum, selain jasa layanan hukum yang kompleks dan masih membutuhkan ‘sentuhan manusia’, akan banyak pekerjaan lawyer yang bisa diambil alih oleh artificial intelligent.</a:t>
            </a:r>
            <a:endParaRPr lang="id-ID" altLang="en-US" sz="2000"/>
          </a:p>
          <a:p>
            <a:pPr algn="just"/>
            <a:r>
              <a:rPr lang="id-ID" altLang="en-US" sz="2000"/>
              <a:t>Seng Siew Lim, advokat dari OTP Law Corporation menambahkan bahwa masa depan semacam itu juga akan dihadapi oleh hakim. Dengan teknologi big data yang mampu menganalisis kompleksitas informasi, artificial intelligent juga diprediksinya kelak mampu menggantikan peran hakim dalam memutus perkara.</a:t>
            </a:r>
            <a:endParaRPr lang="id-ID" altLang="en-US" sz="2000"/>
          </a:p>
          <a:p>
            <a:pPr algn="just"/>
            <a:endParaRPr lang="id-ID" altLang="en-US" sz="2000"/>
          </a:p>
          <a:p>
            <a:pPr marL="0" indent="0" algn="just">
              <a:buNone/>
            </a:pPr>
            <a:endParaRPr lang="id-ID" altLang="en-US" sz="2000"/>
          </a:p>
          <a:p>
            <a:pPr marL="0" indent="0" algn="ctr">
              <a:buNone/>
            </a:pPr>
            <a:endParaRPr lang="id-ID" altLang="en-US" sz="4400">
              <a:solidFill>
                <a:srgbClr val="FF0000"/>
              </a:solidFill>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Judul 1"/>
          <p:cNvSpPr>
            <a:spLocks noGrp="1"/>
          </p:cNvSpPr>
          <p:nvPr>
            <p:ph type="title"/>
          </p:nvPr>
        </p:nvSpPr>
        <p:spPr/>
        <p:txBody>
          <a:bodyPr/>
          <a:p>
            <a:r>
              <a:rPr lang="id-ID" altLang="en-US">
                <a:solidFill>
                  <a:srgbClr val="FF0000"/>
                </a:solidFill>
              </a:rPr>
              <a:t>MASIH ADA PELUANG</a:t>
            </a:r>
            <a:endParaRPr lang="id-ID" altLang="en-US">
              <a:solidFill>
                <a:srgbClr val="FF0000"/>
              </a:solidFill>
            </a:endParaRPr>
          </a:p>
        </p:txBody>
      </p:sp>
      <p:sp>
        <p:nvSpPr>
          <p:cNvPr id="3" name="Placeholder Konten 2"/>
          <p:cNvSpPr>
            <a:spLocks noGrp="1"/>
          </p:cNvSpPr>
          <p:nvPr>
            <p:ph idx="1"/>
          </p:nvPr>
        </p:nvSpPr>
        <p:spPr/>
        <p:txBody>
          <a:bodyPr/>
          <a:p>
            <a:pPr algn="just"/>
            <a:r>
              <a:rPr lang="id-ID" altLang="en-US" sz="2800"/>
              <a:t>President ABA tahun 1967 Charles S Rhyne mengatakan bahwa lawyer tak akan pernah tergantikan. </a:t>
            </a:r>
            <a:endParaRPr lang="id-ID" altLang="en-US" sz="2800"/>
          </a:p>
          <a:p>
            <a:pPr algn="just"/>
            <a:r>
              <a:rPr lang="id-ID" altLang="en-US" sz="2800">
                <a:sym typeface="+mn-ea"/>
              </a:rPr>
              <a:t>Menurut Bob Craig dan Andrew Arruda selaku Chief Information Officer dan Chief Executive Ross Ross tidak dimaksudkan untuk mengganti pengacara, namun hanya untuk mempercepat pengacara dalam belajar ketimbang berjam-jam membuka link internet, membaca berates-ratus halaman kasus tanpa hasil maksimal</a:t>
            </a:r>
            <a:endParaRPr lang="id-ID" altLang="en-US" sz="2800"/>
          </a:p>
          <a:p>
            <a:pPr algn="just"/>
            <a:endParaRPr lang="id-ID" altLang="en-US" sz="2800"/>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Judul 1"/>
          <p:cNvSpPr>
            <a:spLocks noGrp="1"/>
          </p:cNvSpPr>
          <p:nvPr>
            <p:ph type="title"/>
          </p:nvPr>
        </p:nvSpPr>
        <p:spPr/>
        <p:txBody>
          <a:bodyPr/>
          <a:p>
            <a:r>
              <a:rPr lang="id-ID" altLang="en-US"/>
              <a:t>PROFESI HUKUM</a:t>
            </a:r>
            <a:endParaRPr lang="id-ID" altLang="en-US"/>
          </a:p>
        </p:txBody>
      </p:sp>
      <p:sp>
        <p:nvSpPr>
          <p:cNvPr id="3" name="Placeholder Konten 2"/>
          <p:cNvSpPr>
            <a:spLocks noGrp="1"/>
          </p:cNvSpPr>
          <p:nvPr>
            <p:ph idx="1"/>
          </p:nvPr>
        </p:nvSpPr>
        <p:spPr/>
        <p:txBody>
          <a:bodyPr/>
          <a:p>
            <a:pPr marL="0" indent="0" algn="just">
              <a:buNone/>
            </a:pPr>
            <a:r>
              <a:rPr lang="id-ID" altLang="en-US"/>
              <a:t>Hakim,Jaksa,Advokat,Notaris dan PPAT,Pejabat  Lelang,Bea dan Cukai,Dosen,KPK,Diplomat,Minyak, Gas DAN Tambang, Perbankan,Wartawan, </a:t>
            </a:r>
            <a:endParaRPr lang="id-ID" altLang="en-US"/>
          </a:p>
          <a:p>
            <a:pPr marL="0" indent="0" algn="just">
              <a:buNone/>
            </a:pPr>
            <a:r>
              <a:rPr lang="id-ID" altLang="en-US"/>
              <a:t> Dsb. </a:t>
            </a:r>
            <a:endParaRPr lang="id-ID" altLang="en-US"/>
          </a:p>
          <a:p>
            <a:pPr marL="0" indent="0" algn="ctr">
              <a:buNone/>
            </a:pPr>
            <a:r>
              <a:rPr lang="id-ID" altLang="en-US">
                <a:solidFill>
                  <a:srgbClr val="FF0000"/>
                </a:solidFill>
                <a:sym typeface="+mn-ea"/>
              </a:rPr>
              <a:t>SEKIAN !!!!!</a:t>
            </a:r>
            <a:endParaRPr lang="id-ID" altLang="en-US">
              <a:solidFill>
                <a:srgbClr val="FF0000"/>
              </a:solidFill>
            </a:endParaRPr>
          </a:p>
          <a:p>
            <a:pPr marL="0" indent="0" algn="ctr">
              <a:buNone/>
            </a:pPr>
            <a:endParaRPr lang="id-ID" altLang="en-US"/>
          </a:p>
        </p:txBody>
      </p:sp>
    </p:spTree>
  </p:cSld>
  <p:clrMapOvr>
    <a:masterClrMapping/>
  </p:clrMapOvr>
</p:sld>
</file>

<file path=ppt/theme/theme1.xml><?xml version="1.0" encoding="utf-8"?>
<a:theme xmlns:a="http://schemas.openxmlformats.org/drawingml/2006/main" name="Business Cooperate">
  <a:themeElements>
    <a:clrScheme name="Business Cooperate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Business Cooperate">
      <a:majorFont>
        <a:latin typeface="Arial"/>
        <a:ea typeface="SimSun"/>
        <a:cs typeface=""/>
      </a:majorFont>
      <a:minorFont>
        <a:latin typeface="Arial"/>
        <a:ea typeface="SimSun"/>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auto">
        <a:xfrm>
          <a:off x="0" y="0"/>
          <a:ext cx="1" cy="1"/>
        </a:xfrm>
        <a:custGeom>
          <a:avLst/>
          <a:gdLst/>
          <a:ahLst/>
          <a:cxnLst/>
          <a:rect l="0" t="0" r="0" b="0"/>
          <a:pathLst/>
        </a:custGeom>
        <a:gradFill rotWithShape="0">
          <a:gsLst>
            <a:gs pos="0">
              <a:schemeClr val="accent1"/>
            </a:gs>
            <a:gs pos="100000">
              <a:schemeClr val="accent2"/>
            </a:gs>
          </a:gsLst>
          <a:lin ang="5400000" scaled="1"/>
        </a:gradFill>
        <a:ln w="9525" cap="flat" cmpd="sng" algn="ctr">
          <a:solidFill>
            <a:schemeClr val="accent1"/>
          </a:solidFill>
          <a:prstDash val="solid"/>
          <a:round/>
          <a:headEnd type="none" w="med" len="med"/>
          <a:tailEnd type="none" w="med" len="med"/>
        </a:ln>
      </a:spPr>
      <a:bodyPr vert="horz" wrap="none" lIns="91440" tIns="45720" rIns="91440" bIns="45720" numCol="1" anchor="ctr" anchorCtr="0" compatLnSpc="1"/>
      <a:lstStyle>
        <a:defPPr marL="0" marR="0" indent="0" algn="l" defTabSz="914400" rtl="0" eaLnBrk="1" fontAlgn="base" latinLnBrk="0" hangingPunct="1">
          <a:lnSpc>
            <a:spcPct val="100000"/>
          </a:lnSpc>
          <a:spcBef>
            <a:spcPct val="0"/>
          </a:spcBef>
          <a:spcAft>
            <a:spcPct val="0"/>
          </a:spcAft>
          <a:buClrTx/>
          <a:buSzTx/>
          <a:buFontTx/>
          <a:buNone/>
          <a:defRPr kumimoji="0" lang="zh-CN" altLang="en-US" sz="1800" b="0" i="0" u="none" strike="noStrike" cap="none" normalizeH="0" baseline="0" smtClean="0">
            <a:ln>
              <a:noFill/>
            </a:ln>
            <a:solidFill>
              <a:schemeClr val="tx1"/>
            </a:solidFill>
            <a:effectLst/>
            <a:latin typeface="Arial" panose="020B0604020202020204" pitchFamily="34" charset="0"/>
            <a:ea typeface="SimSun" panose="02010600030101010101" pitchFamily="2" charset="-122"/>
          </a:defRPr>
        </a:defPPr>
      </a:lstStyle>
    </a:spDef>
    <a:lnDef>
      <a:spPr bwMode="auto">
        <a:xfrm>
          <a:off x="0" y="0"/>
          <a:ext cx="1" cy="1"/>
        </a:xfrm>
        <a:custGeom>
          <a:avLst/>
          <a:gdLst/>
          <a:ahLst/>
          <a:cxnLst/>
          <a:rect l="0" t="0" r="0" b="0"/>
          <a:pathLst/>
        </a:custGeom>
        <a:gradFill rotWithShape="0">
          <a:gsLst>
            <a:gs pos="0">
              <a:schemeClr val="accent1"/>
            </a:gs>
            <a:gs pos="100000">
              <a:schemeClr val="accent2"/>
            </a:gs>
          </a:gsLst>
          <a:lin ang="5400000" scaled="1"/>
        </a:gradFill>
        <a:ln w="9525" cap="flat" cmpd="sng" algn="ctr">
          <a:solidFill>
            <a:schemeClr val="accent1"/>
          </a:solidFill>
          <a:prstDash val="solid"/>
          <a:round/>
          <a:headEnd type="none" w="med" len="med"/>
          <a:tailEnd type="none" w="med" len="med"/>
        </a:ln>
      </a:spPr>
      <a:bodyPr vert="horz" wrap="none" lIns="91440" tIns="45720" rIns="91440" bIns="45720" numCol="1" anchor="ctr" anchorCtr="0" compatLnSpc="1"/>
      <a:lstStyle>
        <a:defPPr marL="0" marR="0" indent="0" algn="l" defTabSz="914400" rtl="0" eaLnBrk="1" fontAlgn="base" latinLnBrk="0" hangingPunct="1">
          <a:lnSpc>
            <a:spcPct val="100000"/>
          </a:lnSpc>
          <a:spcBef>
            <a:spcPct val="0"/>
          </a:spcBef>
          <a:spcAft>
            <a:spcPct val="0"/>
          </a:spcAft>
          <a:buClrTx/>
          <a:buSzTx/>
          <a:buFontTx/>
          <a:buNone/>
          <a:defRPr kumimoji="0" lang="zh-CN" altLang="en-US" sz="1800" b="0" i="0" u="none" strike="noStrike" cap="none" normalizeH="0" baseline="0" smtClean="0">
            <a:ln>
              <a:noFill/>
            </a:ln>
            <a:solidFill>
              <a:schemeClr val="tx1"/>
            </a:solidFill>
            <a:effectLst/>
            <a:latin typeface="Arial" panose="020B0604020202020204" pitchFamily="34" charset="0"/>
            <a:ea typeface="SimSun" panose="02010600030101010101" pitchFamily="2" charset="-122"/>
          </a:defRPr>
        </a:defPPr>
      </a:lstStyle>
    </a:lnDef>
  </a:objectDefaults>
  <a:extraClrSchemeLst>
    <a:extraClrScheme>
      <a:clrScheme name="Business Cooperate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Business Cooperate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Business Cooperate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Business Cooperate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Business Cooperate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Business Cooperate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Business Cooperate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Business Cooperate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Business Cooperate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Business Cooperate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Business Cooperate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Business Cooperate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5338</Words>
  <Application>WPS Presentation</Application>
  <PresentationFormat>On-screen Show (4:3)</PresentationFormat>
  <Paragraphs>130</Paragraphs>
  <Slides>22</Slides>
  <Notes>0</Notes>
  <HiddenSlides>0</HiddenSlides>
  <MMClips>0</MMClips>
  <ScaleCrop>false</ScaleCrop>
  <HeadingPairs>
    <vt:vector size="6" baseType="variant">
      <vt:variant>
        <vt:lpstr>已用的字体</vt:lpstr>
      </vt:variant>
      <vt:variant>
        <vt:i4>7</vt:i4>
      </vt:variant>
      <vt:variant>
        <vt:lpstr>主题</vt:lpstr>
      </vt:variant>
      <vt:variant>
        <vt:i4>1</vt:i4>
      </vt:variant>
      <vt:variant>
        <vt:lpstr>幻灯片标题</vt:lpstr>
      </vt:variant>
      <vt:variant>
        <vt:i4>22</vt:i4>
      </vt:variant>
    </vt:vector>
  </HeadingPairs>
  <TitlesOfParts>
    <vt:vector size="30" baseType="lpstr">
      <vt:lpstr>Arial</vt:lpstr>
      <vt:lpstr>SimSun</vt:lpstr>
      <vt:lpstr>Wingdings</vt:lpstr>
      <vt:lpstr>Calibri</vt:lpstr>
      <vt:lpstr>Microsoft YaHei</vt:lpstr>
      <vt:lpstr>Arial Unicode MS</vt:lpstr>
      <vt:lpstr>Arial Black</vt:lpstr>
      <vt:lpstr>Business Cooperate</vt:lpstr>
      <vt:lpstr>Pengertian Wawasan</vt:lpstr>
      <vt:lpstr>PowerPoint 演示文稿</vt:lpstr>
      <vt:lpstr>Pengertian Kewirausahaan</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3 PERAN STP</dc:title>
  <dc:creator>Toshiba</dc:creator>
  <cp:lastModifiedBy>user</cp:lastModifiedBy>
  <cp:revision>33</cp:revision>
  <dcterms:created xsi:type="dcterms:W3CDTF">2019-08-01T11:32:00Z</dcterms:created>
  <dcterms:modified xsi:type="dcterms:W3CDTF">2021-07-22T01:09:08Z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1057-11.2.0.10223</vt:lpwstr>
  </property>
</Properties>
</file>